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1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0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6204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84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3659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86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29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72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50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94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6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4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46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53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0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01C54-B3F3-4F9D-9E55-9E78227D4CDC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52E7D9-2DF8-4793-8E74-1144C6601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3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aPKoTT3\Desktop\лето\Proshhay-nachalnaya-prevyu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0"/>
            <a:ext cx="571587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38" r="13636"/>
          <a:stretch/>
        </p:blipFill>
        <p:spPr>
          <a:xfrm>
            <a:off x="428802" y="3410091"/>
            <a:ext cx="4104456" cy="326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-1"/>
            <a:ext cx="8388424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«Березка»</a:t>
            </a: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Мы идем в поход!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797152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Воспитатель: Горн Елена Игоревна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0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aPKoTT3\Desktop\лето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131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88437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92853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061293"/>
            <a:ext cx="369568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57314" y="3501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39495" y="2526837"/>
            <a:ext cx="24239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Лето </a:t>
            </a:r>
            <a:r>
              <a:rPr lang="ru-RU" sz="2000" dirty="0" smtClean="0"/>
              <a:t> </a:t>
            </a:r>
            <a:r>
              <a:rPr lang="ru-RU" sz="2000" dirty="0"/>
              <a:t>наиболее благоприятная пора для отдыха, закаливания и оздоровления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3090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PKoTT3\Desktop\лето\skachat-besplatno-detskie-shablony-dl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83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94"/>
          <a:stretch/>
        </p:blipFill>
        <p:spPr>
          <a:xfrm>
            <a:off x="305272" y="332656"/>
            <a:ext cx="3755256" cy="267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6658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653976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65664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ерфолента 5"/>
          <p:cNvSpPr/>
          <p:nvPr/>
        </p:nvSpPr>
        <p:spPr>
          <a:xfrm>
            <a:off x="4644008" y="2564904"/>
            <a:ext cx="4392488" cy="1244752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лето наступило! Как мы ждали его легкого ветерка, теплого солнышка, зеленых листочков и пения птиц!</a:t>
            </a:r>
          </a:p>
        </p:txBody>
      </p:sp>
    </p:spTree>
    <p:extLst>
      <p:ext uri="{BB962C8B-B14F-4D97-AF65-F5344CB8AC3E}">
        <p14:creationId xmlns:p14="http://schemas.microsoft.com/office/powerpoint/2010/main" xmlns="" val="170849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PKoTT3\Desktop\лето\Leto-nasekomsyie-shablon-prevyu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2" y="-42863"/>
            <a:ext cx="9155113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7" b="8450"/>
          <a:stretch/>
        </p:blipFill>
        <p:spPr>
          <a:xfrm>
            <a:off x="1538528" y="1700808"/>
            <a:ext cx="612068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11760" y="908720"/>
            <a:ext cx="4446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Мои ребята каждый день начинают с утренней гимнастики на свежем воздухе, заряжаются от солнышка силой и энергией</a:t>
            </a:r>
          </a:p>
        </p:txBody>
      </p:sp>
    </p:spTree>
    <p:extLst>
      <p:ext uri="{BB962C8B-B14F-4D97-AF65-F5344CB8AC3E}">
        <p14:creationId xmlns:p14="http://schemas.microsoft.com/office/powerpoint/2010/main" xmlns="" val="22939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PKoTT3\Desktop\лето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" r="-1881" b="-405"/>
          <a:stretch/>
        </p:blipFill>
        <p:spPr>
          <a:xfrm>
            <a:off x="5812160" y="1777751"/>
            <a:ext cx="331236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4" y="1844824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8144" y="2958450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325866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752" y="4325866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5" y="383676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Игры с водой создают у детей радостное настроение, повышают жизненный тонус, дают детям массу приятных, полезных и радостных впечатлений, переживаний и знаний. </a:t>
            </a:r>
          </a:p>
        </p:txBody>
      </p:sp>
    </p:spTree>
    <p:extLst>
      <p:ext uri="{BB962C8B-B14F-4D97-AF65-F5344CB8AC3E}">
        <p14:creationId xmlns:p14="http://schemas.microsoft.com/office/powerpoint/2010/main" xmlns="" val="29482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PKoTT3\Desktop\лето\82106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47" y="292420"/>
            <a:ext cx="3539232" cy="2726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398" y="3679245"/>
            <a:ext cx="3692440" cy="2907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3679245"/>
            <a:ext cx="3548360" cy="2907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904" y="292420"/>
            <a:ext cx="3505432" cy="273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8818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Эффективность воздушных ванн обеспечивается за счет длительного пребывания детей на свежем воздухе и соответствием одежды тепловому режиму </a:t>
            </a:r>
            <a:r>
              <a:rPr lang="ru-RU" dirty="0" smtClean="0"/>
              <a:t> </a:t>
            </a:r>
            <a:r>
              <a:rPr lang="ru-RU" dirty="0"/>
              <a:t>во время прогулки.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4017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aPKoTT3\Desktop\лето\bfb1950123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566624"/>
            <a:ext cx="3563888" cy="2852072"/>
          </a:xfrm>
          <a:prstGeom prst="flowChartPreparati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4752" y="4060540"/>
            <a:ext cx="3563888" cy="2640828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418696"/>
            <a:ext cx="3563888" cy="33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992660"/>
            <a:ext cx="3705108" cy="3312800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116632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Одна из самых распространенных закаливающих процедур - купание. Какой ребенок не любит поплескаться вдоволь в открытом водоеме жарким летним днем</a:t>
            </a:r>
          </a:p>
        </p:txBody>
      </p:sp>
    </p:spTree>
    <p:extLst>
      <p:ext uri="{BB962C8B-B14F-4D97-AF65-F5344CB8AC3E}">
        <p14:creationId xmlns:p14="http://schemas.microsoft.com/office/powerpoint/2010/main" xmlns="" val="2071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aPKoTT3\Desktop\лето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60648"/>
            <a:ext cx="3816424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697" y="279276"/>
            <a:ext cx="3456384" cy="2798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2616" y="3059088"/>
            <a:ext cx="3445146" cy="3106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00"/>
          <a:stretch/>
        </p:blipFill>
        <p:spPr>
          <a:xfrm>
            <a:off x="2879898" y="3356992"/>
            <a:ext cx="3553362" cy="26990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412" y="3679776"/>
            <a:ext cx="3636436" cy="2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272" y="2060848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76672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744" y="4238836"/>
            <a:ext cx="32512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449924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ЛЕТО - САМАЯ ЛУЧШАЯ ПОРА ДЛЯ ЗАКАЛИВАНИЯ СОЛНЦЕ, ВОЗДУХ И ВОДА! </a:t>
            </a:r>
          </a:p>
        </p:txBody>
      </p:sp>
    </p:spTree>
    <p:extLst>
      <p:ext uri="{BB962C8B-B14F-4D97-AF65-F5344CB8AC3E}">
        <p14:creationId xmlns:p14="http://schemas.microsoft.com/office/powerpoint/2010/main" xmlns="" val="154073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133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SamLab.ws</cp:lastModifiedBy>
  <cp:revision>31</cp:revision>
  <dcterms:created xsi:type="dcterms:W3CDTF">2016-06-28T14:32:47Z</dcterms:created>
  <dcterms:modified xsi:type="dcterms:W3CDTF">2016-07-05T04:44:18Z</dcterms:modified>
</cp:coreProperties>
</file>