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57" r:id="rId4"/>
    <p:sldId id="266" r:id="rId5"/>
    <p:sldId id="260" r:id="rId6"/>
    <p:sldId id="258" r:id="rId7"/>
    <p:sldId id="268" r:id="rId8"/>
    <p:sldId id="261" r:id="rId9"/>
    <p:sldId id="267" r:id="rId10"/>
    <p:sldId id="259" r:id="rId11"/>
    <p:sldId id="269" r:id="rId12"/>
    <p:sldId id="270" r:id="rId13"/>
    <p:sldId id="271" r:id="rId14"/>
    <p:sldId id="262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52" autoAdjust="0"/>
    <p:restoredTop sz="94660"/>
  </p:normalViewPr>
  <p:slideViewPr>
    <p:cSldViewPr>
      <p:cViewPr varScale="1">
        <p:scale>
          <a:sx n="64" d="100"/>
          <a:sy n="64" d="100"/>
        </p:scale>
        <p:origin x="132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A0543-0A81-4D3F-94BA-DEFC010CA4CC}" type="datetimeFigureOut">
              <a:rPr lang="ru-RU" smtClean="0"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A44B8-EA6C-4CF1-9BED-5659FD6242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A0543-0A81-4D3F-94BA-DEFC010CA4CC}" type="datetimeFigureOut">
              <a:rPr lang="ru-RU" smtClean="0"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A44B8-EA6C-4CF1-9BED-5659FD6242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A0543-0A81-4D3F-94BA-DEFC010CA4CC}" type="datetimeFigureOut">
              <a:rPr lang="ru-RU" smtClean="0"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A44B8-EA6C-4CF1-9BED-5659FD6242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A0543-0A81-4D3F-94BA-DEFC010CA4CC}" type="datetimeFigureOut">
              <a:rPr lang="ru-RU" smtClean="0"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A44B8-EA6C-4CF1-9BED-5659FD6242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A0543-0A81-4D3F-94BA-DEFC010CA4CC}" type="datetimeFigureOut">
              <a:rPr lang="ru-RU" smtClean="0"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A44B8-EA6C-4CF1-9BED-5659FD6242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A0543-0A81-4D3F-94BA-DEFC010CA4CC}" type="datetimeFigureOut">
              <a:rPr lang="ru-RU" smtClean="0"/>
              <a:t>04.02.2016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A44B8-EA6C-4CF1-9BED-5659FD6242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A0543-0A81-4D3F-94BA-DEFC010CA4CC}" type="datetimeFigureOut">
              <a:rPr lang="ru-RU" smtClean="0"/>
              <a:t>04.02.2016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A44B8-EA6C-4CF1-9BED-5659FD6242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A0543-0A81-4D3F-94BA-DEFC010CA4CC}" type="datetimeFigureOut">
              <a:rPr lang="ru-RU" smtClean="0"/>
              <a:t>04.02.2016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A44B8-EA6C-4CF1-9BED-5659FD6242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A0543-0A81-4D3F-94BA-DEFC010CA4CC}" type="datetimeFigureOut">
              <a:rPr lang="ru-RU" smtClean="0"/>
              <a:t>04.02.2016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A44B8-EA6C-4CF1-9BED-5659FD6242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A0543-0A81-4D3F-94BA-DEFC010CA4CC}" type="datetimeFigureOut">
              <a:rPr lang="ru-RU" smtClean="0"/>
              <a:t>04.02.2016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A44B8-EA6C-4CF1-9BED-5659FD6242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A0543-0A81-4D3F-94BA-DEFC010CA4CC}" type="datetimeFigureOut">
              <a:rPr lang="ru-RU" smtClean="0"/>
              <a:t>04.02.2016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A44B8-EA6C-4CF1-9BED-5659FD6242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FA0543-0A81-4D3F-94BA-DEFC010CA4CC}" type="datetimeFigureOut">
              <a:rPr lang="ru-RU" smtClean="0"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A44B8-EA6C-4CF1-9BED-5659FD62421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host2post.com/server13/photos/AaJR7LyyW8e2OM%7E/1680x1050-wallpapers-backgroun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95936" y="476673"/>
            <a:ext cx="4824536" cy="312377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Занятие </a:t>
            </a:r>
            <a:r>
              <a:rPr lang="ru-RU" sz="3600" b="1" dirty="0">
                <a:solidFill>
                  <a:srgbClr val="7030A0"/>
                </a:solidFill>
              </a:rPr>
              <a:t>по развитию интонационной выразительности речи у детей старшего дошкольного возраста</a:t>
            </a:r>
            <a:r>
              <a:rPr lang="ru-RU" sz="3600" dirty="0">
                <a:solidFill>
                  <a:srgbClr val="7030A0"/>
                </a:solidFill>
              </a:rPr>
              <a:t/>
            </a:r>
            <a:br>
              <a:rPr lang="ru-RU" sz="3600" dirty="0">
                <a:solidFill>
                  <a:srgbClr val="7030A0"/>
                </a:solidFill>
              </a:rPr>
            </a:br>
            <a:endParaRPr lang="ru-RU" sz="3600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3886200"/>
            <a:ext cx="4248472" cy="2207096"/>
          </a:xfrm>
        </p:spPr>
        <p:txBody>
          <a:bodyPr/>
          <a:lstStyle/>
          <a:p>
            <a:r>
              <a:rPr lang="ru-RU" sz="4000" b="1" dirty="0">
                <a:solidFill>
                  <a:srgbClr val="FF0000"/>
                </a:solidFill>
              </a:rPr>
              <a:t>«ПРИКЛЮЧЕНИЯ В СКАЗОЧНОМ КОРОЛЕВСТВЕ»</a:t>
            </a:r>
            <a:endParaRPr lang="ru-RU" sz="4000" dirty="0">
              <a:solidFill>
                <a:srgbClr val="FF0000"/>
              </a:solidFill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27" y="317437"/>
            <a:ext cx="3645647" cy="4701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68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host2post.com/server13/photos/AaJR7LyyW8e2OM%7E/1680x1050-wallpapers-backgroun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6388" y="1196752"/>
            <a:ext cx="7931224" cy="1527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29606"/>
            <a:ext cx="9144000" cy="26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125" y="2953544"/>
            <a:ext cx="4095750" cy="1819275"/>
          </a:xfrm>
        </p:spPr>
      </p:pic>
      <p:pic>
        <p:nvPicPr>
          <p:cNvPr id="4" name="Picture 2" descr="http://host2post.com/server13/photos/AaJR7LyyW8e2OM%7E/1680x1050-wallpapers-background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92" y="4190157"/>
            <a:ext cx="5976664" cy="3250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4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host2post.com/server13/photos/AaJR7LyyW8e2OM%7E/1680x1050-wallpapers-backgroun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6632"/>
            <a:ext cx="9144000" cy="67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92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host2post.com/server13/photos/AaJR7LyyW8e2OM%7E/1680x1050-wallpapers-backgroun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289288"/>
            <a:ext cx="7128791" cy="62794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2221" y="-145964"/>
            <a:ext cx="6364343" cy="477325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721" y="446803"/>
            <a:ext cx="4783628" cy="358772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504" y="-216114"/>
            <a:ext cx="4072068" cy="3054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36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oxun.ge/uploads/posts/2010-10/1287304875_1-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564"/>
            <a:ext cx="9144000" cy="6862564"/>
          </a:xfrm>
          <a:prstGeom prst="rect">
            <a:avLst/>
          </a:prstGeom>
          <a:noFill/>
        </p:spPr>
      </p:pic>
      <p:pic>
        <p:nvPicPr>
          <p:cNvPr id="5" name="Picture 6" descr="http://www.sabbathbible.com/images/gif_h/king_waving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2643182"/>
            <a:ext cx="2228850" cy="3467100"/>
          </a:xfrm>
          <a:prstGeom prst="rect">
            <a:avLst/>
          </a:prstGeom>
          <a:noFill/>
        </p:spPr>
      </p:pic>
      <p:pic>
        <p:nvPicPr>
          <p:cNvPr id="6" name="Picture 5" descr="http://r16.imgfast.net/users/1613/19/52/60/avatars/5-90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3071810"/>
            <a:ext cx="2381265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170" y="1600201"/>
            <a:ext cx="6212969" cy="4349079"/>
          </a:xfrm>
        </p:spPr>
      </p:pic>
      <p:pic>
        <p:nvPicPr>
          <p:cNvPr id="4" name="Picture 2" descr="http://host2post.com/server13/photos/AaJR7LyyW8e2OM%7E/1680x1050-wallpapers-background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1720" y="251817"/>
            <a:ext cx="4896544" cy="470042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83469" y="-109543"/>
            <a:ext cx="4072481" cy="305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39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host2post.com/server13/photos/AaJR7LyyW8e2OM%7E/1680x1050-wallpapers-backgroun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118350"/>
            <a:ext cx="7848872" cy="65527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26959" y="3789040"/>
            <a:ext cx="3941585" cy="270101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2044207"/>
            <a:ext cx="3874269" cy="27010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oxun.ge/uploads/posts/2010-10/1287304875_1-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564"/>
            <a:ext cx="9144000" cy="6862564"/>
          </a:xfrm>
          <a:prstGeom prst="rect">
            <a:avLst/>
          </a:prstGeom>
          <a:noFill/>
        </p:spPr>
      </p:pic>
      <p:pic>
        <p:nvPicPr>
          <p:cNvPr id="6" name="Picture 6" descr="http://www.sabbathbible.com/images/gif_h/king_waving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2643182"/>
            <a:ext cx="2228850" cy="3467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host2post.com/server13/photos/AaJR7LyyW8e2OM%7E/1680x1050-wallpapers-backgroun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D:\Мои документы\Мои рисунки\ZuJ1dGsc4d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5450" y="404664"/>
            <a:ext cx="5753100" cy="57531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1682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oxun.ge/uploads/posts/2010-10/1287304875_1-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564"/>
            <a:ext cx="9144000" cy="6862564"/>
          </a:xfrm>
          <a:prstGeom prst="rect">
            <a:avLst/>
          </a:prstGeom>
          <a:noFill/>
        </p:spPr>
      </p:pic>
      <p:pic>
        <p:nvPicPr>
          <p:cNvPr id="5" name="Picture 6" descr="http://www.sabbathbible.com/images/gif_h/king_waving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2643182"/>
            <a:ext cx="2228850" cy="3467100"/>
          </a:xfrm>
          <a:prstGeom prst="rect">
            <a:avLst/>
          </a:prstGeom>
          <a:noFill/>
        </p:spPr>
      </p:pic>
      <p:pic>
        <p:nvPicPr>
          <p:cNvPr id="6" name="Picture 5" descr="http://r16.imgfast.net/users/1613/19/52/60/avatars/5-90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3" y="3143248"/>
            <a:ext cx="2381265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host2post.com/server13/photos/AaJR7LyyW8e2OM%7E/1680x1050-wallpapers-backgroun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2" name="Picture 2" descr="D:\Мои документы\Мои рисунки\w_3Eq6VlqK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408676"/>
            <a:ext cx="5753100" cy="5753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host2post.com/server13/photos/AaJR7LyyW8e2OM%7E/1680x1050-wallpapers-backgroun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3093" y="5085184"/>
            <a:ext cx="1596850" cy="1743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75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host2post.com/server13/photos/AaJR7LyyW8e2OM%7E/1680x1050-wallpapers-backgroun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194" name="Picture 2" descr="D:\Мои документы\Мои рисунки\orange-question-mark-clipart-RTG8MrzT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1000108"/>
            <a:ext cx="3143272" cy="3929090"/>
          </a:xfrm>
          <a:prstGeom prst="rect">
            <a:avLst/>
          </a:prstGeom>
          <a:noFill/>
        </p:spPr>
      </p:pic>
      <p:pic>
        <p:nvPicPr>
          <p:cNvPr id="8195" name="Picture 3" descr="D:\Мои документы\Мои рисунки\Sign-ExclamationPoint02-Orang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5984" y="1214422"/>
            <a:ext cx="4391041" cy="4391041"/>
          </a:xfrm>
          <a:prstGeom prst="rect">
            <a:avLst/>
          </a:prstGeom>
          <a:noFill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2285992"/>
            <a:ext cx="2171700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50" y="2434431"/>
            <a:ext cx="4762500" cy="2857500"/>
          </a:xfrm>
        </p:spPr>
      </p:pic>
      <p:pic>
        <p:nvPicPr>
          <p:cNvPr id="4" name="Picture 2" descr="http://host2post.com/server13/photos/AaJR7LyyW8e2OM%7E/1680x1050-wallpapers-background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14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17</Words>
  <Application>Microsoft Office PowerPoint</Application>
  <PresentationFormat>Экран (4:3)</PresentationFormat>
  <Paragraphs>2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Arial</vt:lpstr>
      <vt:lpstr>Calibri</vt:lpstr>
      <vt:lpstr>Тема Office</vt:lpstr>
      <vt:lpstr>Занятие по развитию интонационной выразительности речи у детей старшего дошкольного возраста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RePack by Diakov</cp:lastModifiedBy>
  <cp:revision>9</cp:revision>
  <dcterms:created xsi:type="dcterms:W3CDTF">2016-02-04T13:39:58Z</dcterms:created>
  <dcterms:modified xsi:type="dcterms:W3CDTF">2016-02-04T16:15:27Z</dcterms:modified>
</cp:coreProperties>
</file>