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61" r:id="rId3"/>
    <p:sldId id="258" r:id="rId4"/>
    <p:sldId id="262" r:id="rId5"/>
    <p:sldId id="264" r:id="rId6"/>
    <p:sldId id="265" r:id="rId7"/>
    <p:sldId id="263" r:id="rId8"/>
    <p:sldId id="287" r:id="rId9"/>
    <p:sldId id="286" r:id="rId10"/>
    <p:sldId id="289" r:id="rId11"/>
    <p:sldId id="293" r:id="rId12"/>
    <p:sldId id="294" r:id="rId13"/>
    <p:sldId id="291" r:id="rId14"/>
    <p:sldId id="292" r:id="rId15"/>
    <p:sldId id="288" r:id="rId16"/>
    <p:sldId id="295" r:id="rId17"/>
    <p:sldId id="274" r:id="rId18"/>
    <p:sldId id="256" r:id="rId19"/>
    <p:sldId id="299" r:id="rId20"/>
    <p:sldId id="267" r:id="rId21"/>
    <p:sldId id="268" r:id="rId22"/>
    <p:sldId id="266" r:id="rId23"/>
    <p:sldId id="280" r:id="rId24"/>
    <p:sldId id="298" r:id="rId25"/>
    <p:sldId id="269" r:id="rId26"/>
    <p:sldId id="270" r:id="rId27"/>
    <p:sldId id="278" r:id="rId28"/>
    <p:sldId id="279" r:id="rId29"/>
    <p:sldId id="276" r:id="rId30"/>
    <p:sldId id="277" r:id="rId31"/>
    <p:sldId id="281" r:id="rId32"/>
    <p:sldId id="282" r:id="rId33"/>
    <p:sldId id="283" r:id="rId34"/>
    <p:sldId id="272" r:id="rId35"/>
    <p:sldId id="284" r:id="rId36"/>
    <p:sldId id="285" r:id="rId37"/>
    <p:sldId id="290" r:id="rId38"/>
    <p:sldId id="27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935" autoAdjust="0"/>
  </p:normalViewPr>
  <p:slideViewPr>
    <p:cSldViewPr>
      <p:cViewPr>
        <p:scale>
          <a:sx n="21" d="100"/>
          <a:sy n="21" d="100"/>
        </p:scale>
        <p:origin x="-2784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DEE97-959F-458B-B026-DB838F5F15F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C93C3-0DAE-4DA8-9C75-7AB04784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93C3-0DAE-4DA8-9C75-7AB04784925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0" y="-1"/>
            <a:ext cx="9144000" cy="274321"/>
            <a:chOff x="0" y="-1"/>
            <a:chExt cx="9144000" cy="274321"/>
          </a:xfrm>
        </p:grpSpPr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6095"/>
              <a:ext cx="4501905" cy="26822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642095" y="-1"/>
              <a:ext cx="4501905" cy="268225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 userDrawn="1"/>
        </p:nvGrpSpPr>
        <p:grpSpPr>
          <a:xfrm>
            <a:off x="0" y="6583679"/>
            <a:ext cx="9144000" cy="274321"/>
            <a:chOff x="0" y="-1"/>
            <a:chExt cx="9144000" cy="274321"/>
          </a:xfrm>
        </p:grpSpPr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6095"/>
              <a:ext cx="4501905" cy="26822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642095" y="-1"/>
              <a:ext cx="4501905" cy="268225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6758935" y="3294888"/>
            <a:ext cx="4501905" cy="2682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 flipH="1">
            <a:off x="-2116840" y="3294888"/>
            <a:ext cx="4501905" cy="2682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09617" y="-25128"/>
            <a:ext cx="3533775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2121057" cy="410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 userDrawn="1"/>
        </p:nvGrpSpPr>
        <p:grpSpPr>
          <a:xfrm>
            <a:off x="0" y="-1"/>
            <a:ext cx="9144000" cy="274321"/>
            <a:chOff x="0" y="-1"/>
            <a:chExt cx="9144000" cy="274321"/>
          </a:xfrm>
        </p:grpSpPr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6095"/>
              <a:ext cx="4501905" cy="26822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642095" y="-1"/>
              <a:ext cx="4501905" cy="268225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 userDrawn="1"/>
        </p:nvGrpSpPr>
        <p:grpSpPr>
          <a:xfrm>
            <a:off x="0" y="6583679"/>
            <a:ext cx="9144000" cy="274321"/>
            <a:chOff x="0" y="-1"/>
            <a:chExt cx="9144000" cy="274321"/>
          </a:xfrm>
        </p:grpSpPr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6095"/>
              <a:ext cx="4501905" cy="268225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642095" y="-1"/>
              <a:ext cx="4501905" cy="268225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 flipH="1">
            <a:off x="-2116840" y="3294888"/>
            <a:ext cx="4501905" cy="268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6758935" y="3294888"/>
            <a:ext cx="4501905" cy="268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049336" y="2747002"/>
            <a:ext cx="2121057" cy="410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 userDrawn="1"/>
        </p:nvGrpSpPr>
        <p:grpSpPr>
          <a:xfrm>
            <a:off x="0" y="-1"/>
            <a:ext cx="9144000" cy="274321"/>
            <a:chOff x="0" y="-1"/>
            <a:chExt cx="9144000" cy="274321"/>
          </a:xfrm>
        </p:grpSpPr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6095"/>
              <a:ext cx="4501905" cy="26822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642095" y="-1"/>
              <a:ext cx="4501905" cy="268225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 userDrawn="1"/>
        </p:nvGrpSpPr>
        <p:grpSpPr>
          <a:xfrm>
            <a:off x="0" y="6583679"/>
            <a:ext cx="9144000" cy="274321"/>
            <a:chOff x="0" y="-1"/>
            <a:chExt cx="9144000" cy="274321"/>
          </a:xfrm>
        </p:grpSpPr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6095"/>
              <a:ext cx="4501905" cy="268225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642095" y="-1"/>
              <a:ext cx="4501905" cy="268225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 flipH="1">
            <a:off x="-2116840" y="3294888"/>
            <a:ext cx="4501905" cy="268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6758935" y="3294888"/>
            <a:ext cx="4501905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34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/>
          <p:cNvSpPr/>
          <p:nvPr userDrawn="1"/>
        </p:nvSpPr>
        <p:spPr>
          <a:xfrm>
            <a:off x="0" y="0"/>
            <a:ext cx="9144000" cy="6857999"/>
          </a:xfrm>
          <a:prstGeom prst="frame">
            <a:avLst>
              <a:gd name="adj1" fmla="val 3567"/>
            </a:avLst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36576" y="6675786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kern="1200" dirty="0" smtClean="0">
                <a:solidFill>
                  <a:srgbClr val="C0000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kern="1200" dirty="0" err="1" smtClean="0">
                <a:solidFill>
                  <a:srgbClr val="C0000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kern="1200" dirty="0">
              <a:solidFill>
                <a:srgbClr val="C00000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131840" y="5301208"/>
            <a:ext cx="576064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1000100" y="642918"/>
            <a:ext cx="7689466" cy="25545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8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Мисс 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8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Мама</a:t>
            </a:r>
            <a:endParaRPr lang="ru-RU" sz="80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C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66" charset="0"/>
              <a:cs typeface="Arial" charset="0"/>
            </a:endParaRPr>
          </a:p>
        </p:txBody>
      </p:sp>
      <p:pic>
        <p:nvPicPr>
          <p:cNvPr id="4" name="Picture 2" descr="https://pbs.twimg.com/profile_images/2367005235/rkbqpmlcza85pmtg87yq_400x4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928934"/>
            <a:ext cx="3595686" cy="3595686"/>
          </a:xfrm>
          <a:prstGeom prst="ellipse">
            <a:avLst/>
          </a:prstGeom>
          <a:ln w="76200" cap="rnd">
            <a:solidFill>
              <a:srgbClr val="CC009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3896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5143512"/>
            <a:ext cx="2425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4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 </a:t>
            </a:r>
            <a:endParaRPr lang="ru-RU" sz="40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66" charset="0"/>
              <a:cs typeface="Arial" charset="0"/>
            </a:endParaRPr>
          </a:p>
        </p:txBody>
      </p:sp>
      <p:pic>
        <p:nvPicPr>
          <p:cNvPr id="3074" name="Picture 2" descr="D:\БРЫКСИНА\проект ДЕНЬ МАТЕРИ\фото старш.гр\105PHOTO\SAM_6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14356"/>
            <a:ext cx="3833839" cy="2875379"/>
          </a:xfrm>
          <a:prstGeom prst="rect">
            <a:avLst/>
          </a:prstGeom>
          <a:noFill/>
        </p:spPr>
      </p:pic>
      <p:pic>
        <p:nvPicPr>
          <p:cNvPr id="3075" name="Picture 3" descr="D:\БРЫКСИНА\проект ДЕНЬ МАТЕРИ\фото старш.гр\105PHOTO\SAM_6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929066"/>
            <a:ext cx="3286149" cy="2464612"/>
          </a:xfrm>
          <a:prstGeom prst="rect">
            <a:avLst/>
          </a:prstGeom>
          <a:noFill/>
        </p:spPr>
      </p:pic>
      <p:pic>
        <p:nvPicPr>
          <p:cNvPr id="3076" name="Picture 4" descr="D:\БРЫКСИНА\проект ДЕНЬ МАТЕРИ\фото старш.гр\105PHOTO\SAM_6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28604"/>
            <a:ext cx="3357554" cy="2518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5500702"/>
            <a:ext cx="2425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4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 </a:t>
            </a:r>
            <a:endParaRPr lang="ru-RU" sz="40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66" charset="0"/>
              <a:cs typeface="Arial" charset="0"/>
            </a:endParaRPr>
          </a:p>
        </p:txBody>
      </p:sp>
      <p:pic>
        <p:nvPicPr>
          <p:cNvPr id="4098" name="Picture 2" descr="D:\БРЫКСИНА\проект ДЕНЬ МАТЕРИ\фото старш.гр\105PHOTO\SAM_6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429000"/>
            <a:ext cx="4071966" cy="3053975"/>
          </a:xfrm>
          <a:prstGeom prst="rect">
            <a:avLst/>
          </a:prstGeom>
          <a:noFill/>
        </p:spPr>
      </p:pic>
      <p:pic>
        <p:nvPicPr>
          <p:cNvPr id="4099" name="Picture 3" descr="D:\БРЫКСИНА\проект ДЕНЬ МАТЕРИ\фото старш.гр\105PHOTO\SAM_6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039" y="357166"/>
            <a:ext cx="3619526" cy="2714644"/>
          </a:xfrm>
          <a:prstGeom prst="rect">
            <a:avLst/>
          </a:prstGeom>
          <a:noFill/>
        </p:spPr>
      </p:pic>
      <p:pic>
        <p:nvPicPr>
          <p:cNvPr id="4100" name="Picture 4" descr="D:\БРЫКСИНА\проект ДЕНЬ МАТЕРИ\фото старш.гр\105PHOTO\SAM_6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1" y="428604"/>
            <a:ext cx="3429025" cy="2571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5143512"/>
            <a:ext cx="2425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4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 </a:t>
            </a:r>
            <a:endParaRPr lang="ru-RU" sz="40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66" charset="0"/>
              <a:cs typeface="Arial" charset="0"/>
            </a:endParaRPr>
          </a:p>
        </p:txBody>
      </p:sp>
      <p:pic>
        <p:nvPicPr>
          <p:cNvPr id="5122" name="Picture 2" descr="D:\БРЫКСИНА\проект ДЕНЬ МАТЕРИ\фото старш.гр\105PHOTO\SAM_6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3524275" cy="2643206"/>
          </a:xfrm>
          <a:prstGeom prst="rect">
            <a:avLst/>
          </a:prstGeom>
          <a:noFill/>
        </p:spPr>
      </p:pic>
      <p:pic>
        <p:nvPicPr>
          <p:cNvPr id="5123" name="Picture 3" descr="D:\БРЫКСИНА\проект ДЕНЬ МАТЕРИ\фото старш.гр\105PHOTO\SAM_6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786190"/>
            <a:ext cx="3500462" cy="2625347"/>
          </a:xfrm>
          <a:prstGeom prst="rect">
            <a:avLst/>
          </a:prstGeom>
          <a:noFill/>
        </p:spPr>
      </p:pic>
      <p:pic>
        <p:nvPicPr>
          <p:cNvPr id="5124" name="Picture 4" descr="D:\БРЫКСИНА\проект ДЕНЬ МАТЕРИ\фото старш.гр\105PHOTO\SAM_6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00108"/>
            <a:ext cx="3048021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785794"/>
            <a:ext cx="2425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4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 </a:t>
            </a:r>
            <a:endParaRPr lang="ru-RU" sz="40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66" charset="0"/>
              <a:cs typeface="Arial" charset="0"/>
            </a:endParaRPr>
          </a:p>
        </p:txBody>
      </p:sp>
      <p:pic>
        <p:nvPicPr>
          <p:cNvPr id="1026" name="Picture 2" descr="D:\БРЫКСИНА\проект ДЕНЬ МАТЕРИ\фото старш.гр\IMG_20171121_211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642918"/>
            <a:ext cx="4357718" cy="5810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214950"/>
            <a:ext cx="2425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4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 </a:t>
            </a:r>
            <a:endParaRPr lang="ru-RU" sz="40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66" charset="0"/>
              <a:cs typeface="Arial" charset="0"/>
            </a:endParaRPr>
          </a:p>
        </p:txBody>
      </p:sp>
      <p:pic>
        <p:nvPicPr>
          <p:cNvPr id="2050" name="Picture 2" descr="D:\БРЫКСИНА\проект ДЕНЬ МАТЕРИ\фото старш.гр\SAM_6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475" y="571480"/>
            <a:ext cx="3048021" cy="2286016"/>
          </a:xfrm>
          <a:prstGeom prst="rect">
            <a:avLst/>
          </a:prstGeom>
          <a:noFill/>
        </p:spPr>
      </p:pic>
      <p:pic>
        <p:nvPicPr>
          <p:cNvPr id="2051" name="Picture 3" descr="D:\БРЫКСИНА\проект ДЕНЬ МАТЕРИ\фото старш.гр\SAM_6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143248"/>
            <a:ext cx="4214810" cy="3161107"/>
          </a:xfrm>
          <a:prstGeom prst="rect">
            <a:avLst/>
          </a:prstGeom>
          <a:noFill/>
        </p:spPr>
      </p:pic>
      <p:pic>
        <p:nvPicPr>
          <p:cNvPr id="2052" name="Picture 4" descr="D:\БРЫКСИНА\проект ДЕНЬ МАТЕРИ\фото старш.гр\SAM_6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28604"/>
            <a:ext cx="3619525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94" y="714356"/>
            <a:ext cx="2425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4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 </a:t>
            </a:r>
            <a:endParaRPr lang="ru-RU" sz="40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66" charset="0"/>
              <a:cs typeface="Arial" charset="0"/>
            </a:endParaRPr>
          </a:p>
        </p:txBody>
      </p:sp>
      <p:pic>
        <p:nvPicPr>
          <p:cNvPr id="1026" name="Picture 2" descr="C:\Users\Series\Desktop\IMG_2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928670"/>
            <a:ext cx="4286280" cy="5391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94" y="714356"/>
            <a:ext cx="2425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4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 </a:t>
            </a:r>
            <a:endParaRPr lang="ru-RU" sz="40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66" charset="0"/>
              <a:cs typeface="Arial" charset="0"/>
            </a:endParaRPr>
          </a:p>
        </p:txBody>
      </p:sp>
      <p:pic>
        <p:nvPicPr>
          <p:cNvPr id="2050" name="Picture 2" descr="C:\Users\Series\Desktop\P1050694рррррр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296542"/>
            <a:ext cx="2903377" cy="2956309"/>
          </a:xfrm>
          <a:prstGeom prst="rect">
            <a:avLst/>
          </a:prstGeom>
          <a:noFill/>
        </p:spPr>
      </p:pic>
      <p:pic>
        <p:nvPicPr>
          <p:cNvPr id="2051" name="Picture 3" descr="C:\Users\Series\Desktop\IMG_2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785794"/>
            <a:ext cx="3929090" cy="2619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571480"/>
            <a:ext cx="748634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Песня </a:t>
            </a:r>
          </a:p>
          <a:p>
            <a:pPr algn="ctr"/>
            <a:r>
              <a:rPr lang="ru-RU" sz="4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Есть мама у котёнка</a:t>
            </a:r>
            <a:endParaRPr lang="ru-RU" sz="4400" dirty="0"/>
          </a:p>
        </p:txBody>
      </p:sp>
      <p:pic>
        <p:nvPicPr>
          <p:cNvPr id="4" name="Picture 4" descr="http://www.probirka.org/forum/download/file.php?id=55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50393"/>
            <a:ext cx="3214710" cy="4272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15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743200" y="1125538"/>
            <a:ext cx="6400800" cy="11509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214414" y="2348880"/>
            <a:ext cx="6715172" cy="3439109"/>
            <a:chOff x="607288" y="-815361"/>
            <a:chExt cx="7925152" cy="472398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07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C00000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359034"/>
              <a:ext cx="6491880" cy="549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C00000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7" name="Picture 5" descr="ПОЗДРАВЛЯЕМ. - Страница 15 - Форум о Таро и Оракул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4000504"/>
            <a:ext cx="48577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  <a:t>Мамочка, милая, нежная, славная,</a:t>
            </a:r>
            <a:b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  <a:t>Добрая, умная и лучезарная,</a:t>
            </a:r>
            <a:b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  <a:t>В ладонях я счастье тебе подарю.</a:t>
            </a:r>
            <a:b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  <a:t>Спасибо за все я тебе говорю.</a:t>
            </a:r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660033"/>
                </a:solidFill>
                <a:latin typeface="Times New Roman" pitchFamily="18" charset="0"/>
              </a:rPr>
            </a:br>
            <a:endParaRPr lang="ru-RU" b="1" i="1" dirty="0">
              <a:solidFill>
                <a:srgbClr val="6600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1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луб &quot;Team Kriste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3174" y="2928934"/>
            <a:ext cx="48189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Мама… В этом слове столько света,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Нежности, заботы и любви!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К маме мы приходим за советом,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С мамой делим радости свои.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vashabnp.info/_ph/24/173965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270411"/>
            <a:ext cx="6572297" cy="42258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642918"/>
            <a:ext cx="675858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Песня  </a:t>
            </a:r>
          </a:p>
          <a:p>
            <a:pPr algn="ctr"/>
            <a:r>
              <a:rPr lang="ru-RU" sz="4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Мамочка любимая 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5815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орум vBSupport.org - Показать сообщение отдельно - С Международным Женским Днём 8 М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43372" y="47148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Мама … Это слово дорогое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Первое у каждого из нас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Это слово близкое, родное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В день веселья, испытаний час.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</a:b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Игровая программа, посвящённая Дню матери (3 класс) Ход празд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7868"/>
            <a:ext cx="8643998" cy="6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28992" y="2000240"/>
            <a:ext cx="5000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Segoe Print" pitchFamily="2" charset="0"/>
              </a:rPr>
              <a:t>Мамочка, любимая, родная,</a:t>
            </a:r>
            <a:br>
              <a:rPr lang="ru-RU" sz="2000" b="1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Segoe Print" pitchFamily="2" charset="0"/>
              </a:rPr>
              <a:t>Солнышко, ромашка, василек,</a:t>
            </a:r>
            <a:br>
              <a:rPr lang="ru-RU" sz="2000" b="1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Segoe Print" pitchFamily="2" charset="0"/>
              </a:rPr>
              <a:t>Что мне пожелать тебе, не знаю,</a:t>
            </a:r>
            <a:br>
              <a:rPr lang="ru-RU" sz="2000" b="1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Segoe Print" pitchFamily="2" charset="0"/>
              </a:rPr>
              <a:t>В этот замечательный денек,</a:t>
            </a:r>
            <a:endParaRPr lang="ru-RU" sz="2000" b="1" i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280x1024 фон, красный, белый, тюльпаны hd обои на рабочий стол 544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67779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14678" y="4643446"/>
            <a:ext cx="5643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Мама … В этом слове столько света,</a:t>
            </a:r>
            <a:b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</a:b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Нежности, заботы и любви!</a:t>
            </a:r>
            <a:b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</a:b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К маме мы приходим за советом,</a:t>
            </a:r>
            <a:b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</a:b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С мамой делим радости свои.</a:t>
            </a:r>
            <a:endParaRPr lang="ru-RU" sz="2000" b="1" dirty="0">
              <a:solidFill>
                <a:srgbClr val="CC0099"/>
              </a:solidFill>
              <a:latin typeface="Segoe Print" pitchFamily="2" charset="0"/>
            </a:endParaRPr>
          </a:p>
        </p:txBody>
      </p:sp>
      <p:pic>
        <p:nvPicPr>
          <p:cNvPr id="4" name="Picture 5" descr="1280x1024 фон, красный, белый, тюльпаны hd обои на рабочий стол 544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67779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071942"/>
            <a:ext cx="39950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Только мама понимает,</a:t>
            </a:r>
          </a:p>
          <a:p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Даже если ты неправ.</a:t>
            </a:r>
          </a:p>
          <a:p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Только мама обнимает,</a:t>
            </a:r>
          </a:p>
          <a:p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Всех родней на свете став. </a:t>
            </a:r>
            <a:endParaRPr lang="ru-RU" sz="20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расивые картинки для презентаций &quot; Быстрый поиск фай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317" y="214290"/>
            <a:ext cx="86433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14810" y="21429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 дождаться не могу, </a:t>
            </a:r>
            <a:b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Вижу маму, к ней бегу.</a:t>
            </a:r>
            <a:b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- Здравствуй, мамочка моя!</a:t>
            </a:r>
            <a:b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Без тебя скучаю я!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  <a:t/>
            </a:r>
            <a:b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</a:br>
            <a:endParaRPr lang="ru-RU" sz="2000" dirty="0">
              <a:solidFill>
                <a:srgbClr val="CC0099"/>
              </a:solidFill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57161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Если мне бывает больно,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Мама доброю рукой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Успокаивает боли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несет с собой покой.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 </a:t>
            </a:r>
            <a: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</a:br>
            <a:endParaRPr lang="ru-RU" sz="20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3071810"/>
            <a:ext cx="32861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 когда игрушке новой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Шумно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радуюся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 я,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Улыбается со мною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Мама милая моя.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7224" y="4857760"/>
            <a:ext cx="42148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Пусть несет с собою ветер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То, что всем открою я: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В целом мире, в целом свете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Мама лучше всех - моя.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Игровая программа, посвящённая Дню матери (3 класс) Ход празд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7868"/>
            <a:ext cx="8643998" cy="6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48" y="1857364"/>
            <a:ext cx="33425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Segoe Print" pitchFamily="2" charset="0"/>
              </a:rPr>
              <a:t>Маму крепко поцелую,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Segoe Print" pitchFamily="2" charset="0"/>
              </a:rPr>
              <a:t>Обниму ее родную.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Segoe Print" pitchFamily="2" charset="0"/>
              </a:rPr>
              <a:t>Очень я люблю ее,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Segoe Print" pitchFamily="2" charset="0"/>
              </a:rPr>
              <a:t>Мама – солнышко мое.</a:t>
            </a: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луб &quot;Team Kriste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7356" y="2857496"/>
            <a:ext cx="62865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Если мама рядом – нам всегда тепло,</a:t>
            </a:r>
            <a:b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 душе спокойно, весело, светло.</a:t>
            </a:r>
            <a:b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Мама нам подарит солнца нежный луч</a:t>
            </a:r>
            <a:b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подскажет лучший, самый верный путь.</a:t>
            </a:r>
            <a: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расивые картинки для презентаций &quot; Быстрый поиск фай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317" y="214290"/>
            <a:ext cx="86433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14810" y="2142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  <a:t>Такое бывает – </a:t>
            </a:r>
            <a:b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  <a:t>Собака облает, </a:t>
            </a:r>
            <a:b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  <a:t>Шиповник уколет, </a:t>
            </a:r>
            <a:b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  <a:t>Крапива ужалит. </a:t>
            </a:r>
            <a:b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  <a:t>А ночью приснится </a:t>
            </a:r>
            <a:b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  <a:t>Огромная яма. </a:t>
            </a:r>
            <a:b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  <a:t>Провалишься. </a:t>
            </a:r>
            <a:b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  <a:t>Падая, выкрикнешь: </a:t>
            </a:r>
            <a:b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  <a:t>– Мама! </a:t>
            </a:r>
            <a:endParaRPr lang="ru-RU" sz="2000" dirty="0">
              <a:solidFill>
                <a:srgbClr val="CC0099"/>
              </a:solidFill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21455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  <a:t>И мама появится </a:t>
            </a:r>
            <a:b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  <a:t>Рядом со мною, </a:t>
            </a:r>
            <a:b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  <a:t>А всё, что пугало, </a:t>
            </a:r>
            <a:b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  <a:t>Пройдёт стороною. </a:t>
            </a:r>
            <a:b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  <a:t>Она улыбнётся – </a:t>
            </a:r>
            <a:b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  <a:t>Исчезнут занозы, </a:t>
            </a:r>
            <a:b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  <a:t>Царапины, ссадины, </a:t>
            </a:r>
            <a:b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Print" pitchFamily="2" charset="0"/>
              </a:rPr>
              <a:t>Горькие слезы... </a:t>
            </a: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endParaRPr lang="ru-RU" sz="20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51435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  <a:t>«Какое везенье! – </a:t>
            </a:r>
            <a:b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  <a:t>Подумаю я, – </a:t>
            </a:r>
            <a:b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  <a:t>Что самая лучшая мама – </a:t>
            </a:r>
            <a:b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</a:br>
            <a:r>
              <a:rPr lang="ru-RU" sz="2000" b="1" i="1" dirty="0" smtClean="0">
                <a:solidFill>
                  <a:srgbClr val="CC0099"/>
                </a:solidFill>
                <a:latin typeface="Segoe Print" pitchFamily="2" charset="0"/>
              </a:rPr>
              <a:t>Моя!»  </a:t>
            </a:r>
            <a:endParaRPr lang="ru-RU" sz="2000" b="1" i="1" dirty="0">
              <a:solidFill>
                <a:srgbClr val="CC0099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928670"/>
            <a:ext cx="5929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6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Сказочный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ru-RU" sz="6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конкурс </a:t>
            </a:r>
            <a:endParaRPr lang="ru-RU" sz="66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C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66" charset="0"/>
              <a:cs typeface="Arial" charset="0"/>
            </a:endParaRPr>
          </a:p>
        </p:txBody>
      </p:sp>
      <p:pic>
        <p:nvPicPr>
          <p:cNvPr id="4" name="Picture 2" descr="http://www.playcast.ru/uploads/2016/01/15/168278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286124"/>
            <a:ext cx="2786082" cy="34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714356"/>
            <a:ext cx="592935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6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Конкурс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Собираемся на балл </a:t>
            </a: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C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66" charset="0"/>
              <a:cs typeface="Arial" charset="0"/>
            </a:endParaRPr>
          </a:p>
        </p:txBody>
      </p:sp>
      <p:pic>
        <p:nvPicPr>
          <p:cNvPr id="5" name="Picture 6" descr="http://crosti.ru/attachments/00/00/85/35c987b599/attach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15008" y="3202302"/>
            <a:ext cx="3071834" cy="3349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928670"/>
            <a:ext cx="71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6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Танцевальный конкурс</a:t>
            </a:r>
            <a:endParaRPr lang="ru-RU" sz="66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C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66" charset="0"/>
              <a:cs typeface="Arial" charset="0"/>
            </a:endParaRPr>
          </a:p>
        </p:txBody>
      </p:sp>
      <p:pic>
        <p:nvPicPr>
          <p:cNvPr id="4" name="Picture 2" descr="http://www.playcast.ru/uploads/2016/01/15/168278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286124"/>
            <a:ext cx="2786082" cy="34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928670"/>
            <a:ext cx="5929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6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Визитная карточка</a:t>
            </a:r>
            <a:endParaRPr lang="ru-RU" sz="66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C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66" charset="0"/>
              <a:cs typeface="Arial" charset="0"/>
            </a:endParaRPr>
          </a:p>
        </p:txBody>
      </p:sp>
      <p:pic>
        <p:nvPicPr>
          <p:cNvPr id="4" name="Picture 2" descr="http://www.playcast.ru/uploads/2016/01/15/168278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286124"/>
            <a:ext cx="2786082" cy="34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928670"/>
            <a:ext cx="592935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6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Конкурс </a:t>
            </a: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поэтические мгновения</a:t>
            </a: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CC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66" charset="0"/>
              <a:cs typeface="Arial" charset="0"/>
            </a:endParaRPr>
          </a:p>
        </p:txBody>
      </p:sp>
      <p:pic>
        <p:nvPicPr>
          <p:cNvPr id="4" name="Picture 2" descr="http://www.playcast.ru/uploads/2016/01/15/168278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286124"/>
            <a:ext cx="2786082" cy="34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etozhizn.ru/wp-content/uploads/2016/11/777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7436" cy="6357982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14810" y="285728"/>
            <a:ext cx="4572032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Быть мамой — совсем непростая работа: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Усталость, ответственность, куча заботы…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Пеленки, горшки, распашонки, болезни,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Коленки разбитые, мультики вместе…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Теперь нет покоя — быт с «потом и кровью»,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Ведь ты отвечаешь за жизнь и здоровье!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Но… все забываю и таю я прямо,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Лишь голосом детским услышу я «МАМА»!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vse.kz/uploads/monthly_07_2013/post-363054-0-00732600-1373564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33" y="214290"/>
            <a:ext cx="8618547" cy="64294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214290"/>
            <a:ext cx="53578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День со счастья начинается, </a:t>
            </a:r>
            <a:b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Счастье встало раньше всех!</a:t>
            </a:r>
            <a:b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Счастье маме улыбается, </a:t>
            </a:r>
            <a:b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Развернув улыбку в смех. </a:t>
            </a:r>
            <a:b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Счастье по полу зашлёпало, </a:t>
            </a:r>
            <a:b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Босиком и без штанов, </a:t>
            </a:r>
            <a:b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Моё счастье </a:t>
            </a:r>
            <a:r>
              <a:rPr lang="ru-RU" sz="2400" b="1" dirty="0" err="1" smtClean="0">
                <a:solidFill>
                  <a:srgbClr val="C00000"/>
                </a:solidFill>
                <a:latin typeface="Segoe Print" pitchFamily="2" charset="0"/>
              </a:rPr>
              <a:t>голопопое</a:t>
            </a: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, </a:t>
            </a:r>
            <a:b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Несмышленое оно, </a:t>
            </a:r>
            <a:b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Segoe Print" pitchFamily="2" charset="0"/>
              </a:rPr>
              <a:t>Шабутное</a:t>
            </a: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 и </a:t>
            </a:r>
            <a:r>
              <a:rPr lang="ru-RU" sz="2400" b="1" dirty="0" err="1" smtClean="0">
                <a:solidFill>
                  <a:srgbClr val="C00000"/>
                </a:solidFill>
                <a:latin typeface="Segoe Print" pitchFamily="2" charset="0"/>
              </a:rPr>
              <a:t>несмирное</a:t>
            </a: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,</a:t>
            </a:r>
            <a:b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Тут ломает, там крушит, </a:t>
            </a:r>
            <a:b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Над губой усы кефирные, </a:t>
            </a:r>
            <a:b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Вот оно ко мне бежит!</a:t>
            </a:r>
            <a:b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op54.city/fileadmin/images/top55_news/bk_info_orig_67255_14682063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88919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02359"/>
            <a:ext cx="67151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Что – самая сладкая сладость на свете?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Сахар – могла я когда-то ответить.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Мед, мармелад, пастила.. и </a:t>
            </a:r>
            <a:r>
              <a:rPr lang="ru-RU" sz="2000" b="1" dirty="0" err="1" smtClean="0">
                <a:solidFill>
                  <a:srgbClr val="002060"/>
                </a:solidFill>
                <a:latin typeface="Segoe Print" pitchFamily="2" charset="0"/>
              </a:rPr>
              <a:t>щербет</a:t>
            </a: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..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Только теперь поняла я ответ -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Родного ребеночка – запах макушки,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Что остается на нашей подушке,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Пальчики нежные.. и ноготки–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Попка, </a:t>
            </a:r>
            <a:r>
              <a:rPr lang="ru-RU" sz="2000" b="1" dirty="0" err="1" smtClean="0">
                <a:solidFill>
                  <a:srgbClr val="002060"/>
                </a:solidFill>
                <a:latin typeface="Segoe Print" pitchFamily="2" charset="0"/>
              </a:rPr>
              <a:t>коленочки</a:t>
            </a: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…и локотки…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Что – самая горькая горечь на свете?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Горчица – могла я когда-то ответить…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Редька и уксус… полынь и хинин..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Ну а теперь – мой ответ – лишь один: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Губки дрожащие - плач на подходе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Вот от чего мое сердце заходит..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Самая горечь – родного ребенка –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Полные слез и обиды глазенки…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</a:br>
            <a:endParaRPr lang="ru-RU" sz="2000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404content.com/1/68/FD/454809796882728942/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5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vseodetyah.com/editorfiles/slepok-luchshiy-podarok-novorozhdennomu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01122" cy="63148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5857916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Ангелы рядом с нами живут.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По вечерам колыбельную ждут.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Спать не дают иногда по ночам.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Очень нужны эти ангелы нам.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Солнце рисуют на новых обоях.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Могут корабль, из стульев, построить.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Любят конфеты и лимонад.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На карусели кружиться хотят.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Ангелы эти бывают задиры.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Часто кричат, хоть беги из квартиры.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Вымажут кашей все, что кругом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И улыбаются мило притом.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Если болеют сходим с ума.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Думаем: «Лучше б болела сама!»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Дарим игрушки и сами же рады.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Ангел смеется это награда!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После любых испытаний и бед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Спящие ангелы дарят нам свет.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Ангелы эти в детской живут. </a:t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Ангелов этих «ДЕТИ» зовут!</a:t>
            </a:r>
            <a:r>
              <a:rPr lang="ru-RU" sz="2000" dirty="0" smtClean="0">
                <a:latin typeface="Segoe Print" pitchFamily="2" charset="0"/>
              </a:rPr>
              <a:t/>
            </a:r>
            <a:br>
              <a:rPr lang="ru-RU" sz="2000" dirty="0" smtClean="0">
                <a:latin typeface="Segoe Print" pitchFamily="2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1000108"/>
            <a:ext cx="52180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Песня Бабушка </a:t>
            </a:r>
            <a:endParaRPr lang="ru-RU" sz="4400" dirty="0"/>
          </a:p>
        </p:txBody>
      </p:sp>
      <p:pic>
        <p:nvPicPr>
          <p:cNvPr id="4" name="Picture 4" descr="http://www.probirka.org/forum/download/file.php?id=55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14931"/>
            <a:ext cx="2714644" cy="3607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15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2.s.kolorado.ru/products/1/14/145/145655/101_1_4_desig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6045853" cy="6222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15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up/datai/187157/0006-00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832" y="285728"/>
            <a:ext cx="8587448" cy="6286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РЫКСИНА\проект ДЕНЬ МАТЕРИ\фото старш.гр\105PHOTO\SAM_6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876"/>
            <a:ext cx="3987116" cy="2928958"/>
          </a:xfrm>
          <a:prstGeom prst="rect">
            <a:avLst/>
          </a:prstGeom>
          <a:noFill/>
        </p:spPr>
      </p:pic>
      <p:pic>
        <p:nvPicPr>
          <p:cNvPr id="4" name="Picture 2" descr="D:\БРЫКСИНА\проект ДЕНЬ МАТЕРИ\фото старш.гр\105PHOTO\SAM_6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00042"/>
            <a:ext cx="3195940" cy="2429105"/>
          </a:xfrm>
          <a:prstGeom prst="rect">
            <a:avLst/>
          </a:prstGeom>
          <a:noFill/>
        </p:spPr>
      </p:pic>
      <p:pic>
        <p:nvPicPr>
          <p:cNvPr id="1027" name="Picture 3" descr="D:\БРЫКСИНА\проект ДЕНЬ МАТЕРИ\фото старш.гр\105PHOTO\SAM_6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28"/>
            <a:ext cx="3776251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БРЫКСИНА\проект ДЕНЬ МАТЕРИ\фото старш.гр\105PHOTO\SAM_6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66"/>
            <a:ext cx="3333773" cy="2500330"/>
          </a:xfrm>
          <a:prstGeom prst="rect">
            <a:avLst/>
          </a:prstGeom>
          <a:noFill/>
        </p:spPr>
      </p:pic>
      <p:pic>
        <p:nvPicPr>
          <p:cNvPr id="2052" name="Picture 4" descr="D:\БРЫКСИНА\проект ДЕНЬ МАТЕРИ\фото старш.гр\105PHOTO\SAM_6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63" y="500043"/>
            <a:ext cx="3810027" cy="2857520"/>
          </a:xfrm>
          <a:prstGeom prst="rect">
            <a:avLst/>
          </a:prstGeom>
          <a:noFill/>
        </p:spPr>
      </p:pic>
      <p:pic>
        <p:nvPicPr>
          <p:cNvPr id="2053" name="Picture 5" descr="D:\БРЫКСИНА\проект ДЕНЬ МАТЕРИ\фото старш.гр\105PHOTO\SAM_6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00438"/>
            <a:ext cx="3905309" cy="2928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БРЫКСИНА\проект ДЕНЬ МАТЕРИ\фото старш.гр\105PHOTO\SAM_6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2918"/>
            <a:ext cx="3010075" cy="2257556"/>
          </a:xfrm>
          <a:prstGeom prst="rect">
            <a:avLst/>
          </a:prstGeom>
          <a:noFill/>
        </p:spPr>
      </p:pic>
      <p:pic>
        <p:nvPicPr>
          <p:cNvPr id="3075" name="Picture 3" descr="D:\БРЫКСИНА\проект ДЕНЬ МАТЕРИ\фото старш.гр\105PHOTO\SAM_6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5" y="3607594"/>
            <a:ext cx="3857652" cy="2893239"/>
          </a:xfrm>
          <a:prstGeom prst="rect">
            <a:avLst/>
          </a:prstGeom>
          <a:noFill/>
        </p:spPr>
      </p:pic>
      <p:pic>
        <p:nvPicPr>
          <p:cNvPr id="3076" name="Picture 4" descr="D:\БРЫКСИНА\проект ДЕНЬ МАТЕРИ\фото старш.гр\105PHOTO\SAM_6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28604"/>
            <a:ext cx="3952903" cy="2964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БРЫКСИНА\проект ДЕНЬ МАТЕРИ\фото старш.гр\105PHOTO\SAM_6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89736"/>
            <a:ext cx="3595681" cy="2696760"/>
          </a:xfrm>
          <a:prstGeom prst="rect">
            <a:avLst/>
          </a:prstGeom>
          <a:noFill/>
        </p:spPr>
      </p:pic>
      <p:pic>
        <p:nvPicPr>
          <p:cNvPr id="4099" name="Picture 3" descr="D:\БРЫКСИНА\проект ДЕНЬ МАТЕРИ\фото старш.гр\105PHOTO\SAM_6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71456"/>
            <a:ext cx="3857652" cy="2893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5357826"/>
            <a:ext cx="3854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4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 </a:t>
            </a:r>
            <a:endParaRPr lang="ru-RU" sz="40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66" charset="0"/>
              <a:cs typeface="Arial" charset="0"/>
            </a:endParaRPr>
          </a:p>
        </p:txBody>
      </p:sp>
      <p:pic>
        <p:nvPicPr>
          <p:cNvPr id="5122" name="Picture 2" descr="D:\БРЫКСИНА\проект ДЕНЬ МАТЕРИ\фото старш.гр\105PHOTO\SAM_6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143248"/>
            <a:ext cx="4381531" cy="3286148"/>
          </a:xfrm>
          <a:prstGeom prst="rect">
            <a:avLst/>
          </a:prstGeom>
          <a:noFill/>
        </p:spPr>
      </p:pic>
      <p:pic>
        <p:nvPicPr>
          <p:cNvPr id="1026" name="Picture 2" descr="D:\БРЫКСИНА\проект ДЕНЬ МАТЕРИ\фото старш.гр\105PHOTO\SAM_6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00042"/>
            <a:ext cx="3238522" cy="2428892"/>
          </a:xfrm>
          <a:prstGeom prst="rect">
            <a:avLst/>
          </a:prstGeom>
          <a:noFill/>
        </p:spPr>
      </p:pic>
      <p:pic>
        <p:nvPicPr>
          <p:cNvPr id="1027" name="Picture 3" descr="D:\БРЫКСИНА\проект ДЕНЬ МАТЕРИ\фото старш.гр\105PHOTO\SAM_6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57166"/>
            <a:ext cx="3643338" cy="2732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5143512"/>
            <a:ext cx="4569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4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66" charset="0"/>
                <a:cs typeface="Arial" charset="0"/>
              </a:rPr>
              <a:t> </a:t>
            </a:r>
            <a:endParaRPr lang="ru-RU" sz="40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66" charset="0"/>
              <a:cs typeface="Arial" charset="0"/>
            </a:endParaRPr>
          </a:p>
        </p:txBody>
      </p:sp>
      <p:pic>
        <p:nvPicPr>
          <p:cNvPr id="2050" name="Picture 2" descr="D:\БРЫКСИНА\проект ДЕНЬ МАТЕРИ\фото старш.гр\105PHOTO\SAM_6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71480"/>
            <a:ext cx="3429024" cy="2571768"/>
          </a:xfrm>
          <a:prstGeom prst="rect">
            <a:avLst/>
          </a:prstGeom>
          <a:noFill/>
        </p:spPr>
      </p:pic>
      <p:pic>
        <p:nvPicPr>
          <p:cNvPr id="2051" name="Picture 3" descr="D:\БРЫКСИНА\проект ДЕНЬ МАТЕРИ\фото старш.гр\105PHOTO\SAM_6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89340"/>
            <a:ext cx="3143272" cy="2357454"/>
          </a:xfrm>
          <a:prstGeom prst="rect">
            <a:avLst/>
          </a:prstGeom>
          <a:noFill/>
        </p:spPr>
      </p:pic>
      <p:pic>
        <p:nvPicPr>
          <p:cNvPr id="2052" name="Picture 4" descr="D:\БРЫКСИНА\проект ДЕНЬ МАТЕРИ\фото старш.гр\105PHOTO\SAM_6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86124"/>
            <a:ext cx="4000528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191</Words>
  <Application>Microsoft Office PowerPoint</Application>
  <PresentationFormat>Экран (4:3)</PresentationFormat>
  <Paragraphs>54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Розы</dc:title>
  <dc:creator>Фокина Лидия Петровна</dc:creator>
  <cp:keywords>Шаблон презентации</cp:keywords>
  <cp:lastModifiedBy>Series</cp:lastModifiedBy>
  <cp:revision>49</cp:revision>
  <dcterms:created xsi:type="dcterms:W3CDTF">2017-02-23T13:11:39Z</dcterms:created>
  <dcterms:modified xsi:type="dcterms:W3CDTF">2017-11-23T01:36:15Z</dcterms:modified>
</cp:coreProperties>
</file>