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77" r:id="rId6"/>
    <p:sldId id="260" r:id="rId7"/>
    <p:sldId id="262" r:id="rId8"/>
    <p:sldId id="272" r:id="rId9"/>
    <p:sldId id="274" r:id="rId10"/>
    <p:sldId id="275" r:id="rId11"/>
    <p:sldId id="273" r:id="rId12"/>
    <p:sldId id="276" r:id="rId13"/>
    <p:sldId id="266" r:id="rId14"/>
    <p:sldId id="271" r:id="rId15"/>
    <p:sldId id="268" r:id="rId16"/>
    <p:sldId id="269" r:id="rId17"/>
    <p:sldId id="270" r:id="rId18"/>
    <p:sldId id="278" r:id="rId19"/>
    <p:sldId id="265" r:id="rId20"/>
    <p:sldId id="263" r:id="rId21"/>
    <p:sldId id="264" r:id="rId22"/>
    <p:sldId id="259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eries\Desktop\&#1075;&#1086;&#1076;%20&#1087;&#1077;&#1076;&#1072;&#1075;&#1086;&#1075;&#1072;\&#1074;&#1080;&#1076;&#1077;&#1086;%20&#1084;&#1077;&#1090;&#1086;&#1076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ies\Desktop\год педагога\Шаблон рамки для Word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3"/>
            <a:ext cx="7416824" cy="72007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МКДОУ детский сад «Берёзка»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7128792" cy="20162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Влияние развития мелкой моторики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на развитие речи у детей младшего возраста.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Пальчиковые игры как средство развития.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Из опыта работы первой младшей группы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725144"/>
            <a:ext cx="1643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Воспитатель:</a:t>
            </a:r>
          </a:p>
          <a:p>
            <a:r>
              <a:rPr lang="ru-RU" b="1" dirty="0" err="1" smtClean="0"/>
              <a:t>Брыксина</a:t>
            </a:r>
            <a:r>
              <a:rPr lang="ru-RU" b="1" dirty="0" smtClean="0"/>
              <a:t> А.И.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ies\Desktop\год педагога\Шаблон рамки для Word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757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/>
              <a:t>Пальчиковые </a:t>
            </a:r>
            <a:r>
              <a:rPr lang="ru-RU" sz="3100" b="1" i="1" dirty="0" err="1" smtClean="0"/>
              <a:t>кинезиологические</a:t>
            </a:r>
            <a:r>
              <a:rPr lang="ru-RU" sz="3100" b="1" i="1" dirty="0" smtClean="0"/>
              <a:t> упражнения («гимнастика мозга»)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6984776" cy="3456384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Пальчиковые упражнения в сочетании с </a:t>
            </a:r>
            <a:r>
              <a:rPr lang="ru-RU" b="1" i="1" dirty="0" err="1" smtClean="0">
                <a:solidFill>
                  <a:srgbClr val="FF0000"/>
                </a:solidFill>
              </a:rPr>
              <a:t>самомассажем</a:t>
            </a:r>
            <a:r>
              <a:rPr lang="ru-RU" b="1" i="1" dirty="0" smtClean="0">
                <a:solidFill>
                  <a:srgbClr val="FF0000"/>
                </a:solidFill>
              </a:rPr>
              <a:t> кистей и пальцев рук.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Полезным массажным приемом в пальчиковых играх является вибрация, к которой относятся похлопывания, </a:t>
            </a:r>
            <a:r>
              <a:rPr lang="ru-RU" dirty="0" err="1" smtClean="0">
                <a:solidFill>
                  <a:schemeClr val="tx1"/>
                </a:solidFill>
              </a:rPr>
              <a:t>рубление</a:t>
            </a:r>
            <a:r>
              <a:rPr lang="ru-RU" dirty="0" smtClean="0">
                <a:solidFill>
                  <a:schemeClr val="tx1"/>
                </a:solidFill>
              </a:rPr>
              <a:t>, поколачивание, встряхивание, потряхивание, постукивание и т.д. 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Это оказывает сильное воздействие на нервную систему. Слабая вибрация повышает мышечный тонус, а сильная снижает повышенный тонус и снимает нервную возбудимость.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«Большие ноги»</a:t>
            </a: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ies\Desktop\год педагога\Шаблон рамки для Word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757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/>
              <a:t>«Конструирование» из пальцев различных предметов и объектов.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1752600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</a:rPr>
              <a:t>Пальчиковые  игры со стихотворным сопровождением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«Киска брысь»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ies\Desktop\год педагога\Шаблон рамки для Word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757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342584" cy="1296143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Пальчиковые игры с музыкальным сопровождением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Движения руками и пальцами под музыку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Театр в руке</a:t>
            </a:r>
            <a:endParaRPr lang="ru-RU" dirty="0"/>
          </a:p>
        </p:txBody>
      </p:sp>
      <p:pic>
        <p:nvPicPr>
          <p:cNvPr id="4" name="Содержимое 3" descr="WhatsApp Image 2023-04-21 at 04.17.53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Содержимое 8" descr="WhatsApp Image 2023-04-21 at 04.17.53 (1)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00400" cy="5026570"/>
          </a:xfrm>
        </p:spPr>
        <p:txBody>
          <a:bodyPr/>
          <a:lstStyle/>
          <a:p>
            <a:r>
              <a:rPr lang="ru-RU" b="1" i="1" dirty="0" smtClean="0"/>
              <a:t>Пальчиковые игры с предметами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WhatsApp Image 2023-04-21 at 04.17.4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464496" cy="59526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Су-джок</a:t>
            </a:r>
            <a:r>
              <a:rPr lang="ru-RU" dirty="0" smtClean="0"/>
              <a:t> терапия</a:t>
            </a:r>
            <a:endParaRPr lang="ru-RU" dirty="0"/>
          </a:p>
        </p:txBody>
      </p:sp>
      <p:pic>
        <p:nvPicPr>
          <p:cNvPr id="5" name="Содержимое 4" descr="WhatsApp Image 2023-04-21 at 04.17.49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761" y="1196752"/>
            <a:ext cx="7299656" cy="547474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с платочками</a:t>
            </a:r>
            <a:endParaRPr lang="ru-RU" dirty="0"/>
          </a:p>
        </p:txBody>
      </p:sp>
      <p:pic>
        <p:nvPicPr>
          <p:cNvPr id="4" name="Содержимое 3" descr="WhatsApp Image 2023-04-21 at 04.17.49 (1)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3" descr="WhatsApp Image 2023-04-21 at 04.17.49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</a:t>
            </a:r>
            <a:r>
              <a:rPr lang="ru-RU" dirty="0" err="1" smtClean="0"/>
              <a:t>прищепкаим</a:t>
            </a:r>
            <a:endParaRPr lang="ru-RU" dirty="0"/>
          </a:p>
        </p:txBody>
      </p:sp>
      <p:pic>
        <p:nvPicPr>
          <p:cNvPr id="6" name="Содержимое 5" descr="WhatsApp Image 2023-04-21 at 04.17.45 (1)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Содержимое 8" descr="WhatsApp Image 2023-04-21 at 04.17.47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5962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Игры с прищепками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музыкальными </a:t>
            </a:r>
            <a:br>
              <a:rPr lang="ru-RU" dirty="0" smtClean="0"/>
            </a:br>
            <a:r>
              <a:rPr lang="ru-RU" dirty="0" smtClean="0"/>
              <a:t>инструментами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WhatsApp Image 2023-04-21 at 05.03.36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858768" y="-202584"/>
            <a:ext cx="3211440" cy="4281920"/>
          </a:xfrm>
        </p:spPr>
      </p:pic>
      <p:pic>
        <p:nvPicPr>
          <p:cNvPr id="6" name="Содержимое 11" descr="WhatsApp Image 2023-04-21 at 04.17.50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395536" y="3645024"/>
            <a:ext cx="4254624" cy="3028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палочками</a:t>
            </a:r>
            <a:endParaRPr lang="ru-RU" dirty="0"/>
          </a:p>
        </p:txBody>
      </p:sp>
      <p:pic>
        <p:nvPicPr>
          <p:cNvPr id="4" name="Содержимое 3" descr="WhatsApp Image 2023-04-21 at 04.17.53 (2)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Содержимое 10" descr="WhatsApp Image 2023-04-21 at 04.17.5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ies\Desktop\год педагога\Шаблон рамки для Word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284984"/>
            <a:ext cx="7128792" cy="13681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Влияние мануальных  действий на развитие мозга человека было известно ещё во 11 веке до нашей эры в Китае, Японии и Индии. 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128792" cy="20162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«Рука – это вышедший наружу головной мозг» (Философ, педагог </a:t>
            </a:r>
            <a:r>
              <a:rPr lang="ru-RU" b="1" dirty="0" err="1" smtClean="0">
                <a:solidFill>
                  <a:schemeClr val="tx1"/>
                </a:solidFill>
              </a:rPr>
              <a:t>Иммануил</a:t>
            </a:r>
            <a:r>
              <a:rPr lang="ru-RU" b="1" dirty="0" smtClean="0">
                <a:solidFill>
                  <a:schemeClr val="tx1"/>
                </a:solidFill>
              </a:rPr>
              <a:t> Кант)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Сенсорные дорожки</a:t>
            </a:r>
            <a:endParaRPr lang="ru-RU" dirty="0"/>
          </a:p>
        </p:txBody>
      </p:sp>
      <p:pic>
        <p:nvPicPr>
          <p:cNvPr id="8" name="Содержимое 7" descr="WhatsApp Image 2023-04-21 at 04.17.5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Шнуровки</a:t>
            </a:r>
            <a:endParaRPr lang="ru-RU" dirty="0"/>
          </a:p>
        </p:txBody>
      </p:sp>
      <p:pic>
        <p:nvPicPr>
          <p:cNvPr id="7" name="Содержимое 6" descr="WhatsApp Image 2023-04-21 at 04.17.55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Содержимое 7" descr="WhatsApp Image 2023-04-21 at 04.17.54 (1)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ies\Desktop\год педагога\Шаблон рамки для Word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757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Пальчиковую гимнастику можно совмещать с артикуляционной, дыхательной, с упражнениями на развитие крупной моторики и с </a:t>
            </a:r>
            <a:r>
              <a:rPr lang="ru-RU" b="1" i="1" dirty="0" err="1" smtClean="0"/>
              <a:t>общеразвивающими</a:t>
            </a:r>
            <a:r>
              <a:rPr lang="ru-RU" b="1" i="1" dirty="0" smtClean="0"/>
              <a:t> упражнениями.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19" descr="Xt8pMfX1g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48681"/>
            <a:ext cx="8229600" cy="5334754"/>
          </a:xfr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ies\Desktop\год педагога\Шаблон рамки для Word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757" cy="6858000"/>
          </a:xfrm>
          <a:prstGeom prst="rect">
            <a:avLst/>
          </a:prstGeom>
          <a:noFill/>
        </p:spPr>
      </p:pic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052736"/>
            <a:ext cx="4824536" cy="4410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менение-су-джок-терапии-для-развития-речи-дет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3" cy="685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видео метод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5175"/>
            <a:ext cx="9036050" cy="508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ies\Desktop\год педагога\Шаблон рамки для Word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757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680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Игры-манипуляции: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«Ладушки - </a:t>
            </a:r>
            <a:r>
              <a:rPr lang="ru-RU" sz="2800" b="1" dirty="0" err="1" smtClean="0"/>
              <a:t>ладушки</a:t>
            </a:r>
            <a:r>
              <a:rPr lang="ru-RU" sz="2800" b="1" dirty="0" smtClean="0"/>
              <a:t>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«Сорока - белобока»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«Пальчик-мальчик, где ты был?»</a:t>
            </a:r>
            <a:br>
              <a:rPr lang="ru-RU" sz="2800" b="1" dirty="0" smtClean="0"/>
            </a:br>
            <a:r>
              <a:rPr lang="ru-RU" sz="2800" b="1" dirty="0" smtClean="0"/>
              <a:t>«Мы делили апельсин»</a:t>
            </a:r>
            <a:br>
              <a:rPr lang="ru-RU" sz="2800" b="1" dirty="0" smtClean="0"/>
            </a:br>
            <a:r>
              <a:rPr lang="ru-RU" sz="2800" b="1" dirty="0" smtClean="0"/>
              <a:t> «Этот пальчик хочет спать»,</a:t>
            </a:r>
            <a:br>
              <a:rPr lang="ru-RU" sz="2800" b="1" dirty="0" smtClean="0"/>
            </a:br>
            <a:r>
              <a:rPr lang="ru-RU" sz="2800" b="1" dirty="0" smtClean="0"/>
              <a:t>«Этот пальчик - дедушка»,</a:t>
            </a:r>
            <a:br>
              <a:rPr lang="ru-RU" sz="2800" b="1" dirty="0" smtClean="0"/>
            </a:br>
            <a:r>
              <a:rPr lang="ru-RU" sz="2800" b="1" dirty="0" smtClean="0"/>
              <a:t>«Раз, два, три, четыре, кто живет в моей квартире»</a:t>
            </a:r>
            <a:br>
              <a:rPr lang="ru-RU" sz="2800" b="1" dirty="0" smtClean="0"/>
            </a:br>
            <a:r>
              <a:rPr lang="ru-RU" sz="2800" b="1" dirty="0" smtClean="0"/>
              <a:t>"Пальчики пошли гулять»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ies\Desktop\год педагога\Шаблон рамки для Word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757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052737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Сюжетные пальчиковые упражнения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35283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«Пальчики здороваются» - подушечки пальцев соприкасаются с большим пальцем (правой, левой руки, двух одновременно). 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«Распускается цветок» - из сжатого кулака поочередно «появляются» пальцы. 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«Домик» - изучаем части тела, ощущая их тактильно. 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Стенка, стенка, (потрогать щечки)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Потолок, (потрогать лобик)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Две ступеньки, (прошагать пальцами по губам)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Дзинь — звонок! (нажать на носик)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ies\Desktop\год педагога\Шаблон рамки для Word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757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22413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/>
              <a:t>Пальчиковые упражнения в сочетании со звуковой гимнастикой в старшем дошкольном возрасте</a:t>
            </a:r>
            <a:r>
              <a:rPr lang="ru-RU" sz="3100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2592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Артикуляционные упражнения проводятся одновременно с движениями сначала одной кисти руки (правой, левой), затем обеих, имитирующих движения челюсти, языка и губ (</a:t>
            </a:r>
            <a:r>
              <a:rPr lang="ru-RU" dirty="0" err="1" smtClean="0">
                <a:solidFill>
                  <a:srgbClr val="FF0000"/>
                </a:solidFill>
              </a:rPr>
              <a:t>биоэнергопластика</a:t>
            </a:r>
            <a:r>
              <a:rPr lang="ru-RU" dirty="0" smtClean="0">
                <a:solidFill>
                  <a:srgbClr val="FF0000"/>
                </a:solidFill>
              </a:rPr>
              <a:t>).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ies\Desktop\год педагога\Шаблон рамки для Word 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757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Упражнения развивают не только мелкую моторику, </a:t>
            </a:r>
            <a:br>
              <a:rPr lang="ru-RU" sz="2700" dirty="0" smtClean="0"/>
            </a:br>
            <a:r>
              <a:rPr lang="ru-RU" sz="2700" dirty="0" smtClean="0"/>
              <a:t>но и речевое дыхание и позволяют </a:t>
            </a:r>
            <a:br>
              <a:rPr lang="ru-RU" sz="2700" dirty="0" smtClean="0"/>
            </a:br>
            <a:r>
              <a:rPr lang="ru-RU" sz="2700" b="1" dirty="0" smtClean="0"/>
              <a:t>автоматизировать произношение</a:t>
            </a:r>
            <a:r>
              <a:rPr lang="ru-RU" sz="2700" dirty="0" smtClean="0"/>
              <a:t> нужного звука.</a:t>
            </a:r>
            <a:br>
              <a:rPr lang="ru-RU" sz="2700" dirty="0" smtClean="0"/>
            </a:br>
            <a:r>
              <a:rPr lang="ru-RU" sz="2700" b="1" dirty="0" smtClean="0"/>
              <a:t> «Заведи мотор».</a:t>
            </a:r>
            <a:r>
              <a:rPr lang="ru-RU" sz="2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840760" cy="29523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занятиях с </a:t>
            </a:r>
            <a:r>
              <a:rPr lang="ru-RU" dirty="0" err="1" smtClean="0">
                <a:solidFill>
                  <a:srgbClr val="FF0000"/>
                </a:solidFill>
              </a:rPr>
              <a:t>безречевыми</a:t>
            </a:r>
            <a:r>
              <a:rPr lang="ru-RU" dirty="0" smtClean="0">
                <a:solidFill>
                  <a:srgbClr val="FF0000"/>
                </a:solidFill>
              </a:rPr>
              <a:t> детьми педагог учит их простейшим звукоподражаниям животных.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Уже на этом этапе появляется возможность разыгрывать маленькие инсценировки, когда педагог берет на себя роль автора, а дети произносят короткие звукоподражания.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(«Котенок и собачка» гав-гав,  мяу-мяу).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301</Words>
  <Application>Microsoft Office PowerPoint</Application>
  <PresentationFormat>Экран (4:3)</PresentationFormat>
  <Paragraphs>46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МКДОУ детский сад «Берёзка»</vt:lpstr>
      <vt:lpstr>Влияние мануальных  действий на развитие мозга человека было известно ещё во 11 веке до нашей эры в Китае, Японии и Индии. </vt:lpstr>
      <vt:lpstr>Слайд 3</vt:lpstr>
      <vt:lpstr>Слайд 4</vt:lpstr>
      <vt:lpstr>Слайд 5</vt:lpstr>
      <vt:lpstr>Игры-манипуляции: «Ладушки - ладушки»  «Сорока - белобока»  «Пальчик-мальчик, где ты был?» «Мы делили апельсин»  «Этот пальчик хочет спать», «Этот пальчик - дедушка», «Раз, два, три, четыре, кто живет в моей квартире» "Пальчики пошли гулять»  </vt:lpstr>
      <vt:lpstr>Сюжетные пальчиковые упражнения</vt:lpstr>
      <vt:lpstr>Пальчиковые упражнения в сочетании со звуковой гимнастикой в старшем дошкольном возрасте. </vt:lpstr>
      <vt:lpstr>Упражнения развивают не только мелкую моторику,  но и речевое дыхание и позволяют  автоматизировать произношение нужного звука.  «Заведи мотор».  </vt:lpstr>
      <vt:lpstr>Пальчиковые кинезиологические упражнения («гимнастика мозга») </vt:lpstr>
      <vt:lpstr>«Конструирование» из пальцев различных предметов и объектов. </vt:lpstr>
      <vt:lpstr>Пальчиковые игры с музыкальным сопровождением.</vt:lpstr>
      <vt:lpstr>Театр в руке</vt:lpstr>
      <vt:lpstr>Пальчиковые игры с предметами </vt:lpstr>
      <vt:lpstr>Су-джок терапия</vt:lpstr>
      <vt:lpstr>Гимнастика с платочками</vt:lpstr>
      <vt:lpstr>Игры с прищепкаим</vt:lpstr>
      <vt:lpstr>   Игры с прищепками    С музыкальными  инструментами   </vt:lpstr>
      <vt:lpstr>Игры с палочками</vt:lpstr>
      <vt:lpstr>Сенсорные дорожки</vt:lpstr>
      <vt:lpstr>Шнуровки</vt:lpstr>
      <vt:lpstr>Пальчиковую гимнастику можно совмещать с артикуляционной, дыхательной, с упражнениями на развитие крупной моторики и с общеразвивающими упражнениями.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«Берёзка»</dc:title>
  <dc:creator>Series</dc:creator>
  <cp:lastModifiedBy>Series</cp:lastModifiedBy>
  <cp:revision>10</cp:revision>
  <dcterms:created xsi:type="dcterms:W3CDTF">2023-04-20T21:01:23Z</dcterms:created>
  <dcterms:modified xsi:type="dcterms:W3CDTF">2023-04-20T22:57:52Z</dcterms:modified>
</cp:coreProperties>
</file>