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5" r:id="rId3"/>
    <p:sldId id="259" r:id="rId4"/>
    <p:sldId id="258" r:id="rId5"/>
    <p:sldId id="264" r:id="rId6"/>
    <p:sldId id="261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BBCFF-2C11-495B-ACB2-C1DAE9A3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1CEE0-001D-4B2E-85F3-3F9FC76C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F081B-56A2-471E-AA0D-BE6EBC24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F30EE-D06B-4717-93C6-A674D603F3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8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CD291-1B1B-4893-B13B-32E1AE72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AEC32-6595-45D0-BA10-50C62533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810EF-FB35-45D1-BB27-2E64CAB4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F4C72-CD8F-4409-A5DA-DB1E6FD15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5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4D458-F196-4BAC-BFFC-A0C0332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BBBEA-0197-4F59-843B-BF30CFD9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1A007-2C4B-4048-9E35-5863460B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33ED1-F62C-4D56-AE52-EF29457B3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39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CBC61-B72F-467E-97AD-0F6C2471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19172-C122-41B5-B6C0-D65EF8D6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3E556-0E4C-4F68-AD9E-9307FA3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D8F0-51F9-4528-B1E1-FC5318B8C1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92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04980-4F1B-414B-A2D1-B5F57C39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72CC9-33B3-416D-AAE7-56D27B52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E32C1-BA4E-4517-84A1-1FECB14D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8231-ADE3-42E5-861D-2BF07FE3C5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43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8A68CC6-1453-4D97-82FC-0F1C5E6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7EDCCE4-3C3A-412E-BF05-1E91232F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76929F0-AB50-4D6C-8F5A-B10DE0C5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0C0D-A1AF-4F74-A04E-DC92B403B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9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319C106-7FA2-473D-BE08-B4CCC478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993B91F-5CB8-4CBC-9FEF-75BF18EC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FA57FF3-74FE-4C6F-B5E0-730DE4AA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2326A-FEB7-4196-98B4-4001C14F9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7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7B7CF4C-E19B-44C9-99CB-B5D570BB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650A9A7-F43B-4026-B85F-3587C143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B2F26A8-07F1-4A32-B428-FA861461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3D99-2524-40C3-A9D9-67FFBD33BE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20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7A1F008-1E16-439B-BAF7-5B3DED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0E3EFE-B1C2-4E88-9942-3A164D7F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1172CBF-96AA-4BA2-9133-B95C04F0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07C41-1E6B-4496-8EDE-685CDE4001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4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F79D278-F67C-4EF5-A9A6-E8D2188E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5C409EB-C572-4F28-BDD3-DABC1B86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20352CA-9AB2-4FDE-8EC1-C78CD491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A8948-2D64-4424-B1A3-CE59108E6E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47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D4BCF97-6FDC-4AF9-8437-09CF15A8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68541EA-FD6D-4B02-ABCA-31E09BDC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F1C3F9C-DA71-434F-866F-37CD6B9D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5ED68-646A-4A75-93D1-FDE0271E1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4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09BFE99-653A-4701-973C-F4FF06BC0B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4C47320-C56B-44E1-87FE-5A01C5135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41D63-D6E6-4A49-BD07-84A79FA10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FD91A-AA99-4932-94AC-020E6DF7D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3A977-C8FD-4A2A-9A1C-4E025A7B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AA32DE-0D21-4D28-B761-E6C3DA3B0C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BE25B1C-17AE-4E6C-97E7-FB84D581AE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341438"/>
            <a:ext cx="8385175" cy="4824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2700" b="1" i="1" dirty="0"/>
              <a:t>МКДОУ детский сад Берёзка </a:t>
            </a:r>
            <a:br>
              <a:rPr lang="ru-RU" sz="6000" dirty="0"/>
            </a:br>
            <a:r>
              <a:rPr lang="ru-RU" sz="6000" dirty="0"/>
              <a:t> </a:t>
            </a:r>
            <a:r>
              <a:rPr lang="ru-RU" sz="6000" b="1" i="1" dirty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6000" b="1" i="1" dirty="0">
                <a:solidFill>
                  <a:srgbClr val="C00000"/>
                </a:solidFill>
                <a:latin typeface="Book Antiqua" pitchFamily="18" charset="0"/>
              </a:rPr>
              <a:t>Голоса </a:t>
            </a:r>
            <a:r>
              <a:rPr lang="ru-RU" sz="6000" i="1" dirty="0">
                <a:solidFill>
                  <a:srgbClr val="C00000"/>
                </a:solidFill>
                <a:latin typeface="Book Antiqua" pitchFamily="18" charset="0"/>
              </a:rPr>
              <a:t>д</a:t>
            </a:r>
            <a:r>
              <a:rPr lang="ru-RU" sz="6000" b="1" i="1" dirty="0">
                <a:solidFill>
                  <a:srgbClr val="C00000"/>
                </a:solidFill>
                <a:latin typeface="Book Antiqua" pitchFamily="18" charset="0"/>
              </a:rPr>
              <a:t>омашних животных</a:t>
            </a:r>
            <a:r>
              <a:rPr lang="ru-RU" sz="6000" b="1" i="1" dirty="0">
                <a:solidFill>
                  <a:srgbClr val="C00000"/>
                </a:solidFill>
                <a:latin typeface="Arial Black" pitchFamily="34" charset="0"/>
              </a:rPr>
              <a:t>»</a:t>
            </a:r>
            <a:br>
              <a:rPr lang="ru-RU" sz="6000" i="1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sz="3200" i="1" dirty="0"/>
              <a:t>воспитатель:</a:t>
            </a:r>
            <a:br>
              <a:rPr lang="ru-RU" sz="3200" i="1" dirty="0"/>
            </a:br>
            <a:r>
              <a:rPr lang="ru-RU" sz="3200" i="1" dirty="0" err="1"/>
              <a:t>Брыксина</a:t>
            </a:r>
            <a:r>
              <a:rPr lang="ru-RU" sz="3200" i="1" dirty="0"/>
              <a:t> А.И.</a:t>
            </a:r>
            <a:br>
              <a:rPr lang="ru-RU" sz="3200" b="1" i="1" dirty="0"/>
            </a:br>
            <a:br>
              <a:rPr lang="ru-RU" sz="2700" dirty="0"/>
            </a:br>
            <a:r>
              <a:rPr lang="ru-RU" sz="2700" dirty="0"/>
              <a:t>С.Крутиха 2023</a:t>
            </a:r>
            <a:endParaRPr lang="ru-RU" sz="3200" dirty="0"/>
          </a:p>
        </p:txBody>
      </p:sp>
    </p:spTree>
  </p:cSld>
  <p:clrMapOvr>
    <a:masterClrMapping/>
  </p:clrMapOvr>
  <p:transition advTm="8000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id="{1AC1FE6F-53D1-44A7-97FB-A93108D54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8132"/>
          <a:stretch/>
        </p:blipFill>
        <p:spPr>
          <a:xfrm>
            <a:off x="331905" y="1484784"/>
            <a:ext cx="2367887" cy="1549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hlinkClick r:id="rId4" action="ppaction://hlinksldjump"/>
            <a:extLst>
              <a:ext uri="{FF2B5EF4-FFF2-40B4-BE49-F238E27FC236}">
                <a16:creationId xmlns:a16="http://schemas.microsoft.com/office/drawing/2014/main" id="{BD1D36A6-D487-4C5F-B068-ED62D6D2BD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3393"/>
          <a:stretch/>
        </p:blipFill>
        <p:spPr>
          <a:xfrm>
            <a:off x="6477445" y="3885141"/>
            <a:ext cx="1739034" cy="1351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hlinkClick r:id="rId6" action="ppaction://hlinksldjump"/>
            <a:extLst>
              <a:ext uri="{FF2B5EF4-FFF2-40B4-BE49-F238E27FC236}">
                <a16:creationId xmlns:a16="http://schemas.microsoft.com/office/drawing/2014/main" id="{59AEF609-6709-4DB0-B448-26114C7B41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18023"/>
          <a:stretch/>
        </p:blipFill>
        <p:spPr>
          <a:xfrm>
            <a:off x="3419872" y="1484784"/>
            <a:ext cx="2169559" cy="1549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hlinkClick r:id="rId8" action="ppaction://hlinksldjump"/>
            <a:extLst>
              <a:ext uri="{FF2B5EF4-FFF2-40B4-BE49-F238E27FC236}">
                <a16:creationId xmlns:a16="http://schemas.microsoft.com/office/drawing/2014/main" id="{789FED8B-7BCD-4B58-A7A4-AB103FAFAA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50000" t="33060" b="34976"/>
          <a:stretch/>
        </p:blipFill>
        <p:spPr>
          <a:xfrm>
            <a:off x="3419872" y="3885141"/>
            <a:ext cx="1872208" cy="1503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hlinkClick r:id="rId10" action="ppaction://hlinksldjump"/>
            <a:extLst>
              <a:ext uri="{FF2B5EF4-FFF2-40B4-BE49-F238E27FC236}">
                <a16:creationId xmlns:a16="http://schemas.microsoft.com/office/drawing/2014/main" id="{ED2F8651-9189-4041-8E08-C6C20FB7A8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50000" t="66849"/>
          <a:stretch/>
        </p:blipFill>
        <p:spPr>
          <a:xfrm>
            <a:off x="331904" y="3933056"/>
            <a:ext cx="1931131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hlinkClick r:id="rId11" action="ppaction://hlinksldjump"/>
            <a:extLst>
              <a:ext uri="{FF2B5EF4-FFF2-40B4-BE49-F238E27FC236}">
                <a16:creationId xmlns:a16="http://schemas.microsoft.com/office/drawing/2014/main" id="{E691C6A9-4DFE-4BF8-B2AD-B6DD814B607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47441" y="1469326"/>
            <a:ext cx="1848004" cy="156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80" name="TextBox 4">
            <a:extLst>
              <a:ext uri="{FF2B5EF4-FFF2-40B4-BE49-F238E27FC236}">
                <a16:creationId xmlns:a16="http://schemas.microsoft.com/office/drawing/2014/main" id="{BE473E97-66A0-4A06-9884-81563704B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165850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На  какую картинку нажмем?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0B43F-7069-47A0-B3B6-2CE22AF0DB9C}"/>
              </a:ext>
            </a:extLst>
          </p:cNvPr>
          <p:cNvSpPr/>
          <p:nvPr/>
        </p:nvSpPr>
        <p:spPr>
          <a:xfrm>
            <a:off x="183992" y="476672"/>
            <a:ext cx="886268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Мы пришли сегодня на птичий двор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745FBC8D-757D-42BB-97B8-5326B6721A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Как на нашем на дворе</a:t>
            </a:r>
            <a:br>
              <a:rPr lang="ru-RU" b="1" dirty="0"/>
            </a:br>
            <a:r>
              <a:rPr lang="ru-RU" b="1" dirty="0"/>
              <a:t>Гав-гав-гав- в конуре.</a:t>
            </a:r>
          </a:p>
        </p:txBody>
      </p:sp>
      <p:pic>
        <p:nvPicPr>
          <p:cNvPr id="4099" name="Объект 2">
            <a:extLst>
              <a:ext uri="{FF2B5EF4-FFF2-40B4-BE49-F238E27FC236}">
                <a16:creationId xmlns:a16="http://schemas.microsoft.com/office/drawing/2014/main" id="{9F9D389F-07C2-4D23-8DAB-AD8128621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133600"/>
            <a:ext cx="3744913" cy="3400425"/>
          </a:xfrm>
        </p:spPr>
      </p:pic>
      <p:sp>
        <p:nvSpPr>
          <p:cNvPr id="5" name="Управляющая кнопка: далее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5BD788B-D727-4A04-A1B0-EF4C73016EC4}"/>
              </a:ext>
            </a:extLst>
          </p:cNvPr>
          <p:cNvSpPr/>
          <p:nvPr/>
        </p:nvSpPr>
        <p:spPr>
          <a:xfrm>
            <a:off x="7740650" y="6181725"/>
            <a:ext cx="1041400" cy="52228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8000">
    <p:push/>
    <p:sndAc>
      <p:stSnd loop="1">
        <p:snd r:embed="rId2" name="Лай собаки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50431F-131F-4E22-A4BB-C102E92C76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Мяу-мяу на трубе,</a:t>
            </a:r>
          </a:p>
        </p:txBody>
      </p:sp>
      <p:pic>
        <p:nvPicPr>
          <p:cNvPr id="5123" name="Объект 2">
            <a:extLst>
              <a:ext uri="{FF2B5EF4-FFF2-40B4-BE49-F238E27FC236}">
                <a16:creationId xmlns:a16="http://schemas.microsoft.com/office/drawing/2014/main" id="{509842E8-2CBB-401E-8243-9815E2D86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060575"/>
            <a:ext cx="6192838" cy="3057525"/>
          </a:xfrm>
        </p:spPr>
      </p:pic>
      <p:pic>
        <p:nvPicPr>
          <p:cNvPr id="410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004D635D-6D45-4EEF-8DC0-0FF88926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6092825"/>
            <a:ext cx="1066800" cy="5492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ransition advTm="8000">
    <p:push/>
    <p:sndAc>
      <p:stSnd>
        <p:snd r:embed="rId2" name="Кот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F7B866-37AA-4DA5-9A5B-DDD7C43E0F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Кря-кря –на реке.</a:t>
            </a:r>
          </a:p>
        </p:txBody>
      </p:sp>
      <p:pic>
        <p:nvPicPr>
          <p:cNvPr id="21511" name="Picture 7" descr="591017">
            <a:extLst>
              <a:ext uri="{FF2B5EF4-FFF2-40B4-BE49-F238E27FC236}">
                <a16:creationId xmlns:a16="http://schemas.microsoft.com/office/drawing/2014/main" id="{4A8825C0-5D2C-44F6-8EB3-AE533AA71E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39810" r="14192"/>
          <a:stretch>
            <a:fillRect/>
          </a:stretch>
        </p:blipFill>
        <p:spPr>
          <a:xfrm>
            <a:off x="2106613" y="1916113"/>
            <a:ext cx="5370512" cy="2808287"/>
          </a:xfrm>
          <a:noFill/>
        </p:spPr>
      </p:pic>
      <p:pic>
        <p:nvPicPr>
          <p:cNvPr id="7172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D9003746-014C-4434-98C7-0D614675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6165850"/>
            <a:ext cx="1066800" cy="5492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ransition advTm="8000">
    <p:push/>
    <p:sndAc>
      <p:stSnd loop="1">
        <p:snd r:embed="rId2" name="Du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7B4CE367-29BB-49C8-BD29-99CCA94CDA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На лужайке –пи-пи-пи</a:t>
            </a:r>
          </a:p>
        </p:txBody>
      </p:sp>
      <p:pic>
        <p:nvPicPr>
          <p:cNvPr id="15370" name="Picture 10" descr="CHICK">
            <a:extLst>
              <a:ext uri="{FF2B5EF4-FFF2-40B4-BE49-F238E27FC236}">
                <a16:creationId xmlns:a16="http://schemas.microsoft.com/office/drawing/2014/main" id="{583A9405-70F5-4778-A964-EBB4DED6C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005138"/>
            <a:ext cx="2286000" cy="1716087"/>
          </a:xfrm>
          <a:noFill/>
        </p:spPr>
      </p:pic>
      <p:pic>
        <p:nvPicPr>
          <p:cNvPr id="7172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38CA9AF5-D9AD-4663-B599-B249223E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push/>
    <p:sndAc>
      <p:stSnd loop="1">
        <p:snd r:embed="rId2" name="Bird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D307E7-FFF5-4505-B9F1-BC00BFECBB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/>
              <a:t>У ворот –Ку-ка-ре-ку</a:t>
            </a:r>
          </a:p>
        </p:txBody>
      </p:sp>
      <p:pic>
        <p:nvPicPr>
          <p:cNvPr id="19464" name="Picture 8" descr="815056">
            <a:extLst>
              <a:ext uri="{FF2B5EF4-FFF2-40B4-BE49-F238E27FC236}">
                <a16:creationId xmlns:a16="http://schemas.microsoft.com/office/drawing/2014/main" id="{143E7C9D-C90F-4C8D-B4F4-21C3BEFF1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224088"/>
            <a:ext cx="4152900" cy="3276600"/>
          </a:xfrm>
          <a:noFill/>
        </p:spPr>
      </p:pic>
      <p:pic>
        <p:nvPicPr>
          <p:cNvPr id="8196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FF736B4D-2787-4398-BA1A-2AEA8A35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21388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push/>
    <p:sndAc>
      <p:stSnd loop="1">
        <p:snd r:embed="rId2" name="Roost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AC2A342D-2549-453A-A33F-51A4A47F4C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За рекою-Му-му-му</a:t>
            </a:r>
            <a:r>
              <a:rPr lang="ru-RU" altLang="ru-RU"/>
              <a:t>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15F80F1-93A1-444E-A4E3-FC24723AD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2933" y="2060848"/>
            <a:ext cx="3943284" cy="2730724"/>
          </a:xfrm>
          <a:effectLst>
            <a:softEdge rad="112500"/>
          </a:effectLst>
        </p:spPr>
      </p:pic>
      <p:pic>
        <p:nvPicPr>
          <p:cNvPr id="922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636B7E2D-55DD-4DCC-8B02-3354D553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push/>
    <p:sndAc>
      <p:stSnd loop="1">
        <p:snd r:embed="rId2" name="Cow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Arial Black</vt:lpstr>
      <vt:lpstr>Book Antiqua</vt:lpstr>
      <vt:lpstr>Тема Office</vt:lpstr>
      <vt:lpstr> МКДОУ детский сад Берёзка   «Голоса домашних животных»  воспитатель: Брыксина А.И.  С.Крутиха 2023</vt:lpstr>
      <vt:lpstr>Презентация PowerPoint</vt:lpstr>
      <vt:lpstr>Как на нашем на дворе Гав-гав-гав- в конуре.</vt:lpstr>
      <vt:lpstr>Мяу-мяу на трубе,</vt:lpstr>
      <vt:lpstr>Кря-кря –на реке.</vt:lpstr>
      <vt:lpstr>На лужайке –пи-пи-пи</vt:lpstr>
      <vt:lpstr>У ворот –Ку-ка-ре-ку</vt:lpstr>
      <vt:lpstr>За рекою-Му-му-му.</vt:lpstr>
    </vt:vector>
  </TitlesOfParts>
  <Company>орёл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 как  кричит?</dc:title>
  <dc:creator>Белый</dc:creator>
  <cp:lastModifiedBy>Гаврин</cp:lastModifiedBy>
  <cp:revision>36</cp:revision>
  <dcterms:created xsi:type="dcterms:W3CDTF">2004-12-06T21:13:54Z</dcterms:created>
  <dcterms:modified xsi:type="dcterms:W3CDTF">2024-02-20T08:19:58Z</dcterms:modified>
</cp:coreProperties>
</file>