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4" r:id="rId5"/>
    <p:sldId id="277" r:id="rId6"/>
    <p:sldId id="263" r:id="rId7"/>
    <p:sldId id="261" r:id="rId8"/>
    <p:sldId id="267" r:id="rId9"/>
    <p:sldId id="266" r:id="rId10"/>
    <p:sldId id="260" r:id="rId11"/>
    <p:sldId id="268" r:id="rId12"/>
    <p:sldId id="270" r:id="rId13"/>
    <p:sldId id="271" r:id="rId14"/>
    <p:sldId id="269" r:id="rId15"/>
    <p:sldId id="275" r:id="rId16"/>
    <p:sldId id="273" r:id="rId17"/>
    <p:sldId id="274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FB64-90F6-4554-832A-AAB20563BFDE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2079-B2AD-4F78-AC4E-A447C5CE1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3475-6EA9-41D0-8E75-E20B158B3C92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887-0A7A-4599-9A9A-A531A083A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690B-6EEC-45E0-8951-EE25574E507B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BB75-F2C5-44F8-8CE5-49534B044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51A8-874E-4046-9B3B-477CC988FD5A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3B7E-BE26-45F6-96A1-5287C8258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DA0F-BBFC-40FC-86A3-AD4F9080B136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CF5E-DF5E-4A91-8DB9-F1EA6A86E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5F28-73EF-4B39-B1E5-911CC4FF58C8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5492-AF23-49DF-964C-83BBB9BEB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3CBD-ED54-4402-8237-8862E10F8494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0467-B7C5-4E05-8110-CC869721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C4AF-8E4F-4403-B731-3D88BD6353F3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BA21-3B4D-4AA9-91BF-6DF554080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1DD3-DD65-4A0F-A91A-766743A7B8C5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1429-9B51-4FCF-BB36-CEEADD8A2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C3DF-8928-4838-9A30-1B2FDE6E8627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32AE-983B-42A4-B25B-3D2094994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3D45-95C7-45DE-AFA0-79A6CA2693A8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9DB-93B6-48DE-91B4-CCB57CAD3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13FAFE-7023-4D4A-8058-422C29EC97BB}" type="datetimeFigureOut">
              <a:rPr lang="ru-RU"/>
              <a:pPr>
                <a:defRPr/>
              </a:pPr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DE913-4BEA-4364-8172-E6BCFDC8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5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57;&#1086;&#1094;&#1080;&#1072;&#1083;&#1100;&#1085;&#1099;&#1081;_&#1088;&#1086;&#1083;&#1080;&#1082;_&#1086;_&#1089;&#1077;&#1084;&#1077;&#1081;&#1085;&#1099;&#1093;_&#1094;&#1077;&#1085;&#1085;&#1086;&#1089;&#1090;&#1103;&#1093;__1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7;&#1086;&#1094;&#1080;&#1072;&#1083;&#1100;&#1085;&#1099;&#1081;_&#1088;&#1086;&#1083;&#1080;&#1082;_&#1086;_&#1089;&#1077;&#1084;&#1077;&#1081;&#1085;&#1099;&#1093;_&#1094;&#1077;&#1085;&#1085;&#1086;&#1089;&#1090;&#1103;&#1093;__2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7;&#1086;&#1094;&#1080;&#1072;&#1083;&#1100;&#1085;&#1099;&#1081;_&#1088;&#1086;&#1083;&#1080;&#1082;_&#1086;_&#1089;&#1077;&#1084;&#1077;&#1081;&#1085;&#1099;&#1093;_&#1094;&#1077;&#1085;&#1085;&#1086;&#1089;&#1090;&#1103;&#1093;__3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7;&#1077;&#1084;&#1100;&#1103;_-_&#1101;&#1090;&#1086;_&#1094;&#1077;&#1083;&#1099;&#1081;_&#1052;&#1080;&#1088;!_&#1058;&#1088;&#1086;&#1075;&#1072;&#1090;&#1077;&#1083;&#1100;&#1085;&#1099;&#1081;_&#1088;&#1086;&#1083;&#1080;&#1082;_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276872"/>
            <a:ext cx="7021461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Занятие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по познавательному развитию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Моя семья</a:t>
            </a:r>
            <a:endParaRPr lang="ru-RU" sz="54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4653136"/>
            <a:ext cx="2555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Брыксина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А. И.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Муниципальное  казенное дошкольное 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детский сад «Берёзка»</a:t>
            </a:r>
            <a:endParaRPr lang="ru-RU" sz="28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733256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2024г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циальный_ролик_о_семейных_ценностях_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f9e8a0220a94f397a8c9b1aaa80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циальный_ролик_о_семейных_ценностях__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f9e8a0220a94f397a8c9b1aaa80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654157d2aff005b3de2fe644b6f1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233" y="887754"/>
            <a:ext cx="7888207" cy="5061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циальный_ролик_о_семейных_ценностях__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f9e8a0220a94f397a8c9b1aaa80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dc83c1-5bfd-524c-badd-19bb433efb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48333" cy="613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f9e8a0220a94f397a8c9b1aaa80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510245"/>
            <a:ext cx="7848873" cy="589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tIXqbYDc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2" y="576262"/>
            <a:ext cx="7686675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f9e8a0220a94f397a8c9b1aaa80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510245"/>
            <a:ext cx="7704857" cy="5783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f9e8a0220a94f397a8c9b1aaa80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510245"/>
            <a:ext cx="7848873" cy="589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4-7cd3fb47ca6120946da4fecc33d647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73" y="710851"/>
            <a:ext cx="7197027" cy="538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s_pic_id74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08912" cy="547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емья_-_это_целый_Мир!_Трогательный_ролик_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f9e8a0220a94f397a8c9b1aaa80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547" y="456194"/>
            <a:ext cx="7149837" cy="536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3ae7828fd1323451c207218aa494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488832" cy="577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a30005d562f4d5dbd97673ca7158f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956376" cy="4152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-o-schaste-v-seme.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920880" cy="4038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презентации10</Template>
  <TotalTime>364</TotalTime>
  <Words>25</Words>
  <Application>Microsoft Office PowerPoint</Application>
  <PresentationFormat>Экран (4:3)</PresentationFormat>
  <Paragraphs>8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Фокина Л. П. Шаблон (фон) презентации10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Series</cp:lastModifiedBy>
  <cp:revision>8</cp:revision>
  <dcterms:created xsi:type="dcterms:W3CDTF">2013-07-10T06:51:26Z</dcterms:created>
  <dcterms:modified xsi:type="dcterms:W3CDTF">2024-01-25T01:38:49Z</dcterms:modified>
</cp:coreProperties>
</file>