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1071546"/>
            <a:ext cx="6172200" cy="22145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0" dirty="0" smtClean="0">
                <a:solidFill>
                  <a:srgbClr val="C00000"/>
                </a:solidFill>
              </a:rPr>
              <a:t>МКДОУ детский сад «Берёзка»</a:t>
            </a:r>
            <a:br>
              <a:rPr lang="ru-RU" sz="2400" b="0" dirty="0" smtClean="0">
                <a:solidFill>
                  <a:srgbClr val="C00000"/>
                </a:solidFill>
              </a:rPr>
            </a:br>
            <a:r>
              <a:rPr lang="ru-RU" sz="2400" b="0" dirty="0" smtClean="0">
                <a:solidFill>
                  <a:srgbClr val="C00000"/>
                </a:solidFill>
              </a:rPr>
              <a:t/>
            </a:r>
            <a:br>
              <a:rPr lang="ru-RU" sz="2400" b="0" dirty="0" smtClean="0">
                <a:solidFill>
                  <a:srgbClr val="C00000"/>
                </a:solidFill>
              </a:rPr>
            </a:br>
            <a:r>
              <a:rPr lang="ru-RU" sz="2400" b="0" dirty="0" smtClean="0">
                <a:solidFill>
                  <a:srgbClr val="C00000"/>
                </a:solidFill>
              </a:rPr>
              <a:t/>
            </a:r>
            <a:br>
              <a:rPr lang="ru-RU" sz="2400" b="0" dirty="0" smtClean="0">
                <a:solidFill>
                  <a:srgbClr val="C00000"/>
                </a:solidFill>
              </a:rPr>
            </a:br>
            <a:r>
              <a:rPr lang="ru-RU" sz="2400" b="0" dirty="0" smtClean="0">
                <a:solidFill>
                  <a:srgbClr val="C00000"/>
                </a:solidFill>
              </a:rPr>
              <a:t/>
            </a:r>
            <a:br>
              <a:rPr lang="ru-RU" sz="2400" b="0" dirty="0" smtClean="0">
                <a:solidFill>
                  <a:srgbClr val="C00000"/>
                </a:solidFill>
              </a:rPr>
            </a:br>
            <a:r>
              <a:rPr lang="ru-RU" sz="2400" b="0" dirty="0" smtClean="0">
                <a:solidFill>
                  <a:srgbClr val="C00000"/>
                </a:solidFill>
              </a:rPr>
              <a:t/>
            </a:r>
            <a:br>
              <a:rPr lang="ru-RU" sz="2400" b="0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Родительский уголок в </a:t>
            </a:r>
            <a:r>
              <a:rPr lang="ru-RU" dirty="0" err="1" smtClean="0">
                <a:solidFill>
                  <a:srgbClr val="C00000"/>
                </a:solidFill>
              </a:rPr>
              <a:t>доу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содержание и оформление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3500438"/>
            <a:ext cx="6172200" cy="271464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                                  </a:t>
            </a:r>
          </a:p>
          <a:p>
            <a:endParaRPr lang="ru-RU" dirty="0" smtClean="0"/>
          </a:p>
          <a:p>
            <a:r>
              <a:rPr lang="ru-RU" sz="2100" dirty="0" smtClean="0"/>
              <a:t>                                        Воспитатель: </a:t>
            </a:r>
            <a:r>
              <a:rPr lang="ru-RU" sz="2100" dirty="0" err="1" smtClean="0"/>
              <a:t>Брыксина</a:t>
            </a:r>
            <a:r>
              <a:rPr lang="ru-RU" sz="2100" dirty="0" smtClean="0"/>
              <a:t> А.И.</a:t>
            </a:r>
            <a:endParaRPr lang="ru-RU" sz="2100" dirty="0" smtClean="0"/>
          </a:p>
          <a:p>
            <a:endParaRPr lang="ru-RU" sz="21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с.Крутиха </a:t>
            </a:r>
            <a:r>
              <a:rPr lang="ru-RU" dirty="0" smtClean="0"/>
              <a:t>2021г.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Располагаются на самом видном месте</a:t>
            </a:r>
          </a:p>
          <a:p>
            <a:r>
              <a:rPr lang="ru-RU" dirty="0" smtClean="0"/>
              <a:t>Советов должно быть не более пяти. </a:t>
            </a:r>
          </a:p>
          <a:p>
            <a:r>
              <a:rPr lang="ru-RU" dirty="0" smtClean="0"/>
              <a:t>Все правила и рекомендации печатаются на светлом фоне</a:t>
            </a:r>
          </a:p>
          <a:p>
            <a:r>
              <a:rPr lang="ru-RU" dirty="0" smtClean="0"/>
              <a:t>Используются различные окантовки</a:t>
            </a:r>
          </a:p>
          <a:p>
            <a:pPr lvl="0"/>
            <a:r>
              <a:rPr lang="ru-RU" dirty="0" smtClean="0"/>
              <a:t>Необычность материалов</a:t>
            </a:r>
          </a:p>
          <a:p>
            <a:r>
              <a:rPr lang="ru-RU" dirty="0" smtClean="0"/>
              <a:t>Настенная информация обновляется ежемесячно</a:t>
            </a:r>
            <a:endParaRPr lang="ru-RU" dirty="0"/>
          </a:p>
        </p:txBody>
      </p:sp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8620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Советы по оформлению тематической информации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434282"/>
          </a:xfrm>
        </p:spPr>
        <p:txBody>
          <a:bodyPr>
            <a:normAutofit/>
          </a:bodyPr>
          <a:lstStyle/>
          <a:p>
            <a:r>
              <a:rPr lang="ru-RU" b="1" dirty="0" smtClean="0"/>
              <a:t>Настольная тематическая информация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Уголок краткой информации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3140968"/>
            <a:ext cx="7467600" cy="2900936"/>
          </a:xfrm>
        </p:spPr>
        <p:txBody>
          <a:bodyPr/>
          <a:lstStyle/>
          <a:p>
            <a:r>
              <a:rPr lang="ru-RU" dirty="0" smtClean="0"/>
              <a:t>Высказывания великих людей</a:t>
            </a:r>
          </a:p>
          <a:p>
            <a:r>
              <a:rPr lang="ru-RU" dirty="0" smtClean="0"/>
              <a:t>Яркие строки стихов</a:t>
            </a:r>
          </a:p>
          <a:p>
            <a:r>
              <a:rPr lang="ru-RU" dirty="0" smtClean="0"/>
              <a:t>Меткие народные пословицы</a:t>
            </a:r>
          </a:p>
          <a:p>
            <a:r>
              <a:rPr lang="ru-RU" dirty="0" smtClean="0"/>
              <a:t>Поговорки по вопросам воспитания</a:t>
            </a:r>
          </a:p>
          <a:p>
            <a:pPr>
              <a:buNone/>
            </a:pPr>
            <a:r>
              <a:rPr lang="ru-RU" dirty="0" smtClean="0"/>
              <a:t>   (размещается на стенах коридоров, в раздевалке или на стенах переходов)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ru-RU" b="1" dirty="0" smtClean="0"/>
              <a:t>Уголок для чтения дома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Содержимое 3" descr="DSC0293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74548" y="1600200"/>
            <a:ext cx="3832903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ru-RU" b="1" dirty="0" smtClean="0"/>
              <a:t>Уголок поэзии и музыки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Содержимое 3" descr="музыкальный стенд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85728"/>
            <a:ext cx="7467600" cy="654032"/>
          </a:xfrm>
        </p:spPr>
        <p:txBody>
          <a:bodyPr/>
          <a:lstStyle/>
          <a:p>
            <a:r>
              <a:rPr lang="ru-RU" dirty="0" smtClean="0"/>
              <a:t>Визитная карточка группы</a:t>
            </a:r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52992"/>
            <a:ext cx="7572428" cy="534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0"/>
            <a:ext cx="7467600" cy="1143000"/>
          </a:xfrm>
        </p:spPr>
        <p:txBody>
          <a:bodyPr/>
          <a:lstStyle/>
          <a:p>
            <a:r>
              <a:rPr lang="ru-RU" dirty="0" smtClean="0"/>
              <a:t>Доска объявлений</a:t>
            </a:r>
            <a:endParaRPr lang="ru-RU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7440313" cy="508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7467600" cy="1143000"/>
          </a:xfrm>
        </p:spPr>
        <p:txBody>
          <a:bodyPr/>
          <a:lstStyle/>
          <a:p>
            <a:r>
              <a:rPr lang="ru-RU" dirty="0" smtClean="0"/>
              <a:t>Медицинский уголок </a:t>
            </a:r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769389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0"/>
            <a:ext cx="7467600" cy="1143000"/>
          </a:xfrm>
        </p:spPr>
        <p:txBody>
          <a:bodyPr/>
          <a:lstStyle/>
          <a:p>
            <a:r>
              <a:rPr lang="ru-RU" dirty="0" smtClean="0"/>
              <a:t>Уголок безопасности</a:t>
            </a:r>
            <a:endParaRPr lang="ru-RU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7286676" cy="508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Рекомендации по образовательной деятельности «учите с нами»</a:t>
            </a:r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7643866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0"/>
            <a:ext cx="7467600" cy="1143000"/>
          </a:xfrm>
        </p:spPr>
        <p:txBody>
          <a:bodyPr/>
          <a:lstStyle/>
          <a:p>
            <a:r>
              <a:rPr lang="ru-RU" dirty="0" smtClean="0"/>
              <a:t>Уголок творчества детей</a:t>
            </a:r>
            <a:endParaRPr lang="ru-RU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750099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pPr algn="ctr"/>
            <a:r>
              <a:rPr lang="ru-RU" dirty="0" smtClean="0"/>
              <a:t>Требования к оформлению материала </a:t>
            </a:r>
            <a:br>
              <a:rPr lang="ru-RU" dirty="0" smtClean="0"/>
            </a:br>
            <a:r>
              <a:rPr lang="ru-RU" dirty="0" smtClean="0"/>
              <a:t>для родителей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01014" cy="4873752"/>
          </a:xfrm>
        </p:spPr>
        <p:txBody>
          <a:bodyPr/>
          <a:lstStyle/>
          <a:p>
            <a:r>
              <a:rPr lang="ru-RU" dirty="0" smtClean="0"/>
              <a:t>Динамичность</a:t>
            </a:r>
          </a:p>
          <a:p>
            <a:r>
              <a:rPr lang="ru-RU" dirty="0" smtClean="0"/>
              <a:t>Доступность</a:t>
            </a:r>
          </a:p>
          <a:p>
            <a:r>
              <a:rPr lang="ru-RU" dirty="0" smtClean="0"/>
              <a:t>Актуальность</a:t>
            </a:r>
          </a:p>
          <a:p>
            <a:r>
              <a:rPr lang="ru-RU" dirty="0" smtClean="0"/>
              <a:t>Крупный шрифт (14-16), четкий, не объемный текст</a:t>
            </a:r>
          </a:p>
          <a:p>
            <a:r>
              <a:rPr lang="ru-RU" dirty="0" smtClean="0"/>
              <a:t>Красочность</a:t>
            </a:r>
          </a:p>
          <a:p>
            <a:r>
              <a:rPr lang="ru-RU" dirty="0" smtClean="0"/>
              <a:t>Соотношение текста и иллюстраций 2:6</a:t>
            </a:r>
          </a:p>
          <a:p>
            <a:r>
              <a:rPr lang="ru-RU" dirty="0" smtClean="0"/>
              <a:t>НЕ ДОПУСТИМЫ нечеткие ксерокопии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14290"/>
            <a:ext cx="7467600" cy="1143000"/>
          </a:xfrm>
        </p:spPr>
        <p:txBody>
          <a:bodyPr/>
          <a:lstStyle/>
          <a:p>
            <a:r>
              <a:rPr lang="ru-RU" dirty="0" smtClean="0"/>
              <a:t>Достижения группы</a:t>
            </a:r>
            <a:endParaRPr lang="ru-RU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7072362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786710" cy="1143000"/>
          </a:xfrm>
        </p:spPr>
        <p:txBody>
          <a:bodyPr/>
          <a:lstStyle/>
          <a:p>
            <a:r>
              <a:rPr lang="ru-RU" dirty="0" smtClean="0"/>
              <a:t>Советы и рекомендации для родителей для родителей</a:t>
            </a:r>
            <a:endParaRPr lang="ru-RU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7215238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0"/>
            <a:ext cx="7467600" cy="1143000"/>
          </a:xfrm>
        </p:spPr>
        <p:txBody>
          <a:bodyPr/>
          <a:lstStyle/>
          <a:p>
            <a:r>
              <a:rPr lang="ru-RU" dirty="0" smtClean="0"/>
              <a:t>праздники</a:t>
            </a:r>
            <a:endParaRPr lang="ru-RU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7358114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0"/>
            <a:ext cx="6215106" cy="857232"/>
          </a:xfrm>
        </p:spPr>
        <p:txBody>
          <a:bodyPr/>
          <a:lstStyle/>
          <a:p>
            <a:r>
              <a:rPr lang="ru-RU" dirty="0" smtClean="0"/>
              <a:t>Памятка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571480"/>
            <a:ext cx="7467600" cy="597391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b="1" i="1" dirty="0" smtClean="0"/>
              <a:t>Оснащение родительского уголка </a:t>
            </a:r>
            <a:endParaRPr lang="ru-RU" dirty="0" smtClean="0"/>
          </a:p>
          <a:p>
            <a:r>
              <a:rPr lang="ru-RU" dirty="0" smtClean="0"/>
              <a:t>1. Характеристика возраста детей</a:t>
            </a:r>
          </a:p>
          <a:p>
            <a:r>
              <a:rPr lang="ru-RU" dirty="0" smtClean="0"/>
              <a:t>2. Уровень умений (что должен уметь ребенок данного возраста)</a:t>
            </a:r>
          </a:p>
          <a:p>
            <a:r>
              <a:rPr lang="ru-RU" dirty="0" smtClean="0"/>
              <a:t>3. Режим дня для детского сада и семьи</a:t>
            </a:r>
          </a:p>
          <a:p>
            <a:r>
              <a:rPr lang="ru-RU" dirty="0" smtClean="0"/>
              <a:t>4. Сетка занятий.</a:t>
            </a:r>
          </a:p>
          <a:p>
            <a:r>
              <a:rPr lang="ru-RU" dirty="0" smtClean="0"/>
              <a:t>5. Уголок здоровья( Информация о графике </a:t>
            </a:r>
            <a:r>
              <a:rPr lang="ru-RU" i="1" dirty="0" smtClean="0"/>
              <a:t>медицинских осмотров</a:t>
            </a:r>
            <a:r>
              <a:rPr lang="ru-RU" dirty="0" smtClean="0"/>
              <a:t> и </a:t>
            </a:r>
            <a:r>
              <a:rPr lang="ru-RU" b="1" i="1" dirty="0" smtClean="0"/>
              <a:t>прививок)</a:t>
            </a:r>
            <a:endParaRPr lang="ru-RU" dirty="0" smtClean="0"/>
          </a:p>
          <a:p>
            <a:r>
              <a:rPr lang="ru-RU" dirty="0" smtClean="0"/>
              <a:t>6. Меню</a:t>
            </a:r>
          </a:p>
          <a:p>
            <a:r>
              <a:rPr lang="ru-RU" dirty="0" smtClean="0"/>
              <a:t>7. Учите с нами.</a:t>
            </a:r>
          </a:p>
          <a:p>
            <a:r>
              <a:rPr lang="ru-RU" dirty="0" smtClean="0"/>
              <a:t>8. Правила для родителей</a:t>
            </a:r>
          </a:p>
          <a:p>
            <a:r>
              <a:rPr lang="ru-RU" dirty="0" smtClean="0"/>
              <a:t>9. Чем мы сегодня занимались.</a:t>
            </a:r>
          </a:p>
          <a:p>
            <a:r>
              <a:rPr lang="ru-RU" dirty="0" smtClean="0"/>
              <a:t>10. Советы и рекомендации для родителей.</a:t>
            </a:r>
          </a:p>
          <a:p>
            <a:r>
              <a:rPr lang="ru-RU" dirty="0" smtClean="0"/>
              <a:t>11 Объявления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796908"/>
          </a:xfrm>
        </p:spPr>
        <p:txBody>
          <a:bodyPr/>
          <a:lstStyle/>
          <a:p>
            <a:pPr algn="ctr"/>
            <a:r>
              <a:rPr lang="ru-RU" dirty="0" smtClean="0"/>
              <a:t>Современные формы наглядной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Тематические ширмы и папки-передвижки</a:t>
            </a:r>
          </a:p>
          <a:p>
            <a:r>
              <a:rPr lang="ru-RU" dirty="0" smtClean="0"/>
              <a:t>Информационные листы</a:t>
            </a:r>
          </a:p>
          <a:p>
            <a:r>
              <a:rPr lang="ru-RU" dirty="0" smtClean="0"/>
              <a:t>Буклеты</a:t>
            </a:r>
          </a:p>
          <a:p>
            <a:r>
              <a:rPr lang="ru-RU" dirty="0" smtClean="0"/>
              <a:t>Журнал и газета для родителей</a:t>
            </a:r>
          </a:p>
          <a:p>
            <a:r>
              <a:rPr lang="ru-RU" dirty="0" smtClean="0"/>
              <a:t>Почтовый ящик</a:t>
            </a:r>
          </a:p>
          <a:p>
            <a:r>
              <a:rPr lang="ru-RU" dirty="0" smtClean="0"/>
              <a:t>Выставки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dirty="0" smtClean="0"/>
              <a:t>Требования к содержанию уголка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142984"/>
            <a:ext cx="7500990" cy="542928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Визитная карточка группы</a:t>
            </a:r>
          </a:p>
          <a:p>
            <a:r>
              <a:rPr lang="ru-RU" dirty="0" smtClean="0"/>
              <a:t>Режим, программные задачи воспитания и образования дошкольников </a:t>
            </a:r>
          </a:p>
          <a:p>
            <a:r>
              <a:rPr lang="ru-RU" dirty="0" smtClean="0"/>
              <a:t>Информация о возрастных особенностях детей группы </a:t>
            </a:r>
          </a:p>
          <a:p>
            <a:r>
              <a:rPr lang="ru-RU" dirty="0" smtClean="0"/>
              <a:t>"Наша жизнь день за днем"</a:t>
            </a:r>
          </a:p>
          <a:p>
            <a:r>
              <a:rPr lang="ru-RU" dirty="0" smtClean="0"/>
              <a:t>Доска объявлений.</a:t>
            </a:r>
          </a:p>
          <a:p>
            <a:r>
              <a:rPr lang="ru-RU" dirty="0" smtClean="0"/>
              <a:t>Меню </a:t>
            </a:r>
          </a:p>
          <a:p>
            <a:r>
              <a:rPr lang="ru-RU" dirty="0" smtClean="0"/>
              <a:t>Странички специалистов, работающих на группе</a:t>
            </a:r>
          </a:p>
          <a:p>
            <a:r>
              <a:rPr lang="ru-RU" dirty="0" smtClean="0"/>
              <a:t>Обязательная информация ОБЖ, ПДД, ЗОЖ, консультации о сохранении и укреплении здоровья воспитанников </a:t>
            </a:r>
          </a:p>
          <a:p>
            <a:r>
              <a:rPr lang="ru-RU" dirty="0" smtClean="0"/>
              <a:t>«Развлечения, </a:t>
            </a:r>
            <a:r>
              <a:rPr lang="ru-RU" dirty="0" err="1" smtClean="0"/>
              <a:t>досуговая</a:t>
            </a:r>
            <a:r>
              <a:rPr lang="ru-RU" dirty="0" smtClean="0"/>
              <a:t> деятельность»</a:t>
            </a:r>
          </a:p>
          <a:p>
            <a:r>
              <a:rPr lang="ru-RU" dirty="0" smtClean="0"/>
              <a:t>Консультации для родителей, ширмы – передвижки по тематике</a:t>
            </a:r>
          </a:p>
          <a:p>
            <a:r>
              <a:rPr lang="ru-RU" dirty="0" smtClean="0"/>
              <a:t>Участие родителей в жизни ДОУ</a:t>
            </a:r>
          </a:p>
          <a:p>
            <a:r>
              <a:rPr lang="ru-RU" dirty="0" smtClean="0"/>
              <a:t>Рекомендации родителям по образовательной деятельности в семье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101122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Настенная тематическая информация по педагогическому просвещению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615262" cy="528641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Настольная тематическая информация</a:t>
            </a:r>
          </a:p>
          <a:p>
            <a:pPr lvl="0"/>
            <a:r>
              <a:rPr lang="ru-RU" dirty="0" smtClean="0"/>
              <a:t>Уголок краткой информации</a:t>
            </a:r>
          </a:p>
          <a:p>
            <a:pPr lvl="0"/>
            <a:r>
              <a:rPr lang="ru-RU" dirty="0" smtClean="0"/>
              <a:t>Для чтения дома</a:t>
            </a:r>
          </a:p>
          <a:p>
            <a:pPr lvl="0"/>
            <a:r>
              <a:rPr lang="ru-RU" dirty="0" smtClean="0"/>
              <a:t>Музыкально-поэтический уголок</a:t>
            </a:r>
          </a:p>
          <a:p>
            <a:pPr lvl="0"/>
            <a:r>
              <a:rPr lang="ru-RU" dirty="0" smtClean="0"/>
              <a:t>Медицинский уголок «О здоровье»</a:t>
            </a:r>
          </a:p>
          <a:p>
            <a:pPr lvl="0"/>
            <a:r>
              <a:rPr lang="ru-RU" dirty="0" smtClean="0"/>
              <a:t>Объявления</a:t>
            </a:r>
          </a:p>
          <a:p>
            <a:pPr lvl="0"/>
            <a:r>
              <a:rPr lang="ru-RU" dirty="0" smtClean="0"/>
              <a:t>«Благодарим»</a:t>
            </a:r>
          </a:p>
          <a:p>
            <a:pPr lvl="0"/>
            <a:r>
              <a:rPr lang="ru-RU" dirty="0" smtClean="0"/>
              <a:t>«Рады сообщить вам… »</a:t>
            </a:r>
          </a:p>
          <a:p>
            <a:pPr lvl="0"/>
            <a:r>
              <a:rPr lang="ru-RU" dirty="0" smtClean="0"/>
              <a:t>Вести с занятий</a:t>
            </a:r>
          </a:p>
          <a:p>
            <a:pPr lvl="0"/>
            <a:r>
              <a:rPr lang="ru-RU" dirty="0" smtClean="0"/>
              <a:t>Уголок творчества детей</a:t>
            </a:r>
          </a:p>
          <a:p>
            <a:pPr lvl="0"/>
            <a:r>
              <a:rPr lang="ru-RU" dirty="0" smtClean="0"/>
              <a:t>Меню</a:t>
            </a:r>
          </a:p>
          <a:p>
            <a:pPr lvl="0"/>
            <a:r>
              <a:rPr lang="ru-RU" dirty="0" smtClean="0"/>
              <a:t>ОКНО – очень короткие новости</a:t>
            </a:r>
          </a:p>
          <a:p>
            <a:r>
              <a:rPr lang="ru-RU" dirty="0" err="1" smtClean="0"/>
              <a:t>Фотоуголок</a:t>
            </a:r>
            <a:r>
              <a:rPr lang="ru-RU" dirty="0" smtClean="0"/>
              <a:t> настроения</a:t>
            </a:r>
          </a:p>
          <a:p>
            <a:r>
              <a:rPr lang="ru-RU" dirty="0" smtClean="0"/>
              <a:t>Режим, сетка занятий </a:t>
            </a:r>
            <a:endParaRPr lang="ru-RU" b="1" dirty="0" smtClean="0"/>
          </a:p>
          <a:p>
            <a:pPr lvl="0"/>
            <a:r>
              <a:rPr lang="ru-RU" dirty="0" smtClean="0"/>
              <a:t>Выставка</a:t>
            </a:r>
          </a:p>
          <a:p>
            <a:pPr lvl="0"/>
            <a:r>
              <a:rPr lang="ru-RU" dirty="0" err="1" smtClean="0"/>
              <a:t>Фотоуголок</a:t>
            </a:r>
            <a:endParaRPr lang="ru-RU" dirty="0" smtClean="0"/>
          </a:p>
          <a:p>
            <a:pPr lvl="0"/>
            <a:r>
              <a:rPr lang="ru-RU" dirty="0" smtClean="0"/>
              <a:t>Уголок забытых вещей</a:t>
            </a:r>
          </a:p>
          <a:p>
            <a:r>
              <a:rPr lang="ru-RU" dirty="0" smtClean="0"/>
              <a:t>«Поздравляем»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"Наша жизнь день за днем".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Рисунки</a:t>
            </a:r>
          </a:p>
          <a:p>
            <a:r>
              <a:rPr lang="ru-RU" dirty="0" smtClean="0"/>
              <a:t>Поделки</a:t>
            </a:r>
          </a:p>
          <a:p>
            <a:r>
              <a:rPr lang="ru-RU" dirty="0" smtClean="0"/>
              <a:t>Текст песенки</a:t>
            </a:r>
          </a:p>
          <a:p>
            <a:r>
              <a:rPr lang="ru-RU" dirty="0" smtClean="0"/>
              <a:t>Название музыкального произведения</a:t>
            </a:r>
          </a:p>
          <a:p>
            <a:r>
              <a:rPr lang="ru-RU" dirty="0" smtClean="0"/>
              <a:t>Книги</a:t>
            </a:r>
          </a:p>
          <a:p>
            <a:r>
              <a:rPr lang="ru-RU" dirty="0" smtClean="0"/>
              <a:t>Обращения</a:t>
            </a:r>
          </a:p>
          <a:p>
            <a:r>
              <a:rPr lang="ru-RU" dirty="0" smtClean="0"/>
              <a:t>Загадка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"Наши родители советуют"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Поделиться опытом</a:t>
            </a:r>
          </a:p>
          <a:p>
            <a:r>
              <a:rPr lang="ru-RU" dirty="0" smtClean="0"/>
              <a:t>Информация</a:t>
            </a:r>
          </a:p>
          <a:p>
            <a:r>
              <a:rPr lang="ru-RU" dirty="0" smtClean="0"/>
              <a:t>Решение родительских собраний</a:t>
            </a:r>
          </a:p>
          <a:p>
            <a:r>
              <a:rPr lang="ru-RU" dirty="0" smtClean="0"/>
              <a:t>Совет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"Права детей"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 smtClean="0"/>
              <a:t>Раздел для родителей, в который помещается разнообразная информация по соблюдению прав детства в дошкольном учреждении и семье, адреса и телефоны организаций в вашем городе, куда можно обратиться за помощью, официальные документы.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Длительная ролевая игра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Когда началась</a:t>
            </a:r>
          </a:p>
          <a:p>
            <a:r>
              <a:rPr lang="ru-RU" dirty="0" smtClean="0"/>
              <a:t>Роли</a:t>
            </a:r>
          </a:p>
          <a:p>
            <a:r>
              <a:rPr lang="ru-RU" dirty="0" smtClean="0"/>
              <a:t>Атрибуты</a:t>
            </a:r>
          </a:p>
          <a:p>
            <a:r>
              <a:rPr lang="ru-RU" dirty="0" smtClean="0"/>
              <a:t>Задание по поделкам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118</TotalTime>
  <Words>416</Words>
  <Application>Microsoft Office PowerPoint</Application>
  <PresentationFormat>Экран (4:3)</PresentationFormat>
  <Paragraphs>115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МКДОУ детский сад «Берёзка»     Родительский уголок в доу содержание и оформление </vt:lpstr>
      <vt:lpstr>Требования к оформлению материала  для родителей</vt:lpstr>
      <vt:lpstr>Современные формы наглядной информации</vt:lpstr>
      <vt:lpstr>Требования к содержанию уголка</vt:lpstr>
      <vt:lpstr>Настенная тематическая информация по педагогическому просвещению </vt:lpstr>
      <vt:lpstr>"Наша жизнь день за днем". </vt:lpstr>
      <vt:lpstr>"Наши родители советуют" </vt:lpstr>
      <vt:lpstr>"Права детей"</vt:lpstr>
      <vt:lpstr>Длительная ролевая игра</vt:lpstr>
      <vt:lpstr>Советы по оформлению тематической информации</vt:lpstr>
      <vt:lpstr>Настольная тематическая информация    Уголок краткой информации </vt:lpstr>
      <vt:lpstr>Уголок для чтения дома </vt:lpstr>
      <vt:lpstr>Уголок поэзии и музыки </vt:lpstr>
      <vt:lpstr>Визитная карточка группы</vt:lpstr>
      <vt:lpstr>Доска объявлений</vt:lpstr>
      <vt:lpstr>Медицинский уголок </vt:lpstr>
      <vt:lpstr>Уголок безопасности</vt:lpstr>
      <vt:lpstr>Рекомендации по образовательной деятельности «учите с нами»</vt:lpstr>
      <vt:lpstr>Уголок творчества детей</vt:lpstr>
      <vt:lpstr>Достижения группы</vt:lpstr>
      <vt:lpstr>Советы и рекомендации для родителей для родителей</vt:lpstr>
      <vt:lpstr>праздники</vt:lpstr>
      <vt:lpstr>Памятка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детский сад «Берёзка»     Родительский уголок в доу содержание и оформление </dc:title>
  <dc:creator>Series</dc:creator>
  <cp:lastModifiedBy>Series</cp:lastModifiedBy>
  <cp:revision>17</cp:revision>
  <dcterms:created xsi:type="dcterms:W3CDTF">2019-09-17T07:36:41Z</dcterms:created>
  <dcterms:modified xsi:type="dcterms:W3CDTF">2024-02-15T03:22:32Z</dcterms:modified>
</cp:coreProperties>
</file>